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1" r:id="rId7"/>
    <p:sldId id="263" r:id="rId8"/>
    <p:sldId id="265" r:id="rId9"/>
    <p:sldId id="264" r:id="rId10"/>
    <p:sldId id="266" r:id="rId11"/>
    <p:sldId id="269" r:id="rId12"/>
    <p:sldId id="268" r:id="rId13"/>
    <p:sldId id="270" r:id="rId14"/>
    <p:sldId id="267" r:id="rId15"/>
    <p:sldId id="293" r:id="rId16"/>
    <p:sldId id="272" r:id="rId17"/>
    <p:sldId id="273" r:id="rId18"/>
    <p:sldId id="274" r:id="rId19"/>
    <p:sldId id="276" r:id="rId20"/>
    <p:sldId id="275" r:id="rId21"/>
    <p:sldId id="277" r:id="rId22"/>
    <p:sldId id="279" r:id="rId23"/>
    <p:sldId id="278" r:id="rId24"/>
    <p:sldId id="280" r:id="rId25"/>
    <p:sldId id="281" r:id="rId26"/>
    <p:sldId id="283" r:id="rId27"/>
    <p:sldId id="282"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6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AA696741-6B1E-4BEF-9333-31547D613D7D}"/>
    <pc:docChg chg="custSel modSld">
      <pc:chgData name="Pilamunga, Charles D." userId="6cccb8f7-6328-4831-86d2-458e4a54dcca" providerId="ADAL" clId="{AA696741-6B1E-4BEF-9333-31547D613D7D}" dt="2019-09-12T14:37:03.355" v="114" actId="255"/>
      <pc:docMkLst>
        <pc:docMk/>
      </pc:docMkLst>
      <pc:sldChg chg="modSp">
        <pc:chgData name="Pilamunga, Charles D." userId="6cccb8f7-6328-4831-86d2-458e4a54dcca" providerId="ADAL" clId="{AA696741-6B1E-4BEF-9333-31547D613D7D}" dt="2019-09-12T12:39:37.424" v="17" actId="20577"/>
        <pc:sldMkLst>
          <pc:docMk/>
          <pc:sldMk cId="357042459" sldId="256"/>
        </pc:sldMkLst>
        <pc:spChg chg="mod">
          <ac:chgData name="Pilamunga, Charles D." userId="6cccb8f7-6328-4831-86d2-458e4a54dcca" providerId="ADAL" clId="{AA696741-6B1E-4BEF-9333-31547D613D7D}" dt="2019-09-12T12:39:37.424" v="17" actId="20577"/>
          <ac:spMkLst>
            <pc:docMk/>
            <pc:sldMk cId="357042459" sldId="256"/>
            <ac:spMk id="6" creationId="{00000000-0000-0000-0000-000000000000}"/>
          </ac:spMkLst>
        </pc:spChg>
      </pc:sldChg>
      <pc:sldChg chg="modSp">
        <pc:chgData name="Pilamunga, Charles D." userId="6cccb8f7-6328-4831-86d2-458e4a54dcca" providerId="ADAL" clId="{AA696741-6B1E-4BEF-9333-31547D613D7D}" dt="2019-09-12T12:39:27.285" v="9" actId="20577"/>
        <pc:sldMkLst>
          <pc:docMk/>
          <pc:sldMk cId="1810184946" sldId="257"/>
        </pc:sldMkLst>
        <pc:spChg chg="mod">
          <ac:chgData name="Pilamunga, Charles D." userId="6cccb8f7-6328-4831-86d2-458e4a54dcca" providerId="ADAL" clId="{AA696741-6B1E-4BEF-9333-31547D613D7D}" dt="2019-09-12T12:39:18.677" v="0" actId="14100"/>
          <ac:spMkLst>
            <pc:docMk/>
            <pc:sldMk cId="1810184946" sldId="257"/>
            <ac:spMk id="5" creationId="{00000000-0000-0000-0000-000000000000}"/>
          </ac:spMkLst>
        </pc:spChg>
        <pc:spChg chg="mod">
          <ac:chgData name="Pilamunga, Charles D." userId="6cccb8f7-6328-4831-86d2-458e4a54dcca" providerId="ADAL" clId="{AA696741-6B1E-4BEF-9333-31547D613D7D}" dt="2019-09-12T12:39:27.285" v="9" actId="20577"/>
          <ac:spMkLst>
            <pc:docMk/>
            <pc:sldMk cId="1810184946" sldId="257"/>
            <ac:spMk id="6" creationId="{00000000-0000-0000-0000-000000000000}"/>
          </ac:spMkLst>
        </pc:spChg>
      </pc:sldChg>
      <pc:sldChg chg="modSp">
        <pc:chgData name="Pilamunga, Charles D." userId="6cccb8f7-6328-4831-86d2-458e4a54dcca" providerId="ADAL" clId="{AA696741-6B1E-4BEF-9333-31547D613D7D}" dt="2019-09-12T12:39:56.671" v="19" actId="14100"/>
        <pc:sldMkLst>
          <pc:docMk/>
          <pc:sldMk cId="1416212499" sldId="259"/>
        </pc:sldMkLst>
        <pc:spChg chg="mod">
          <ac:chgData name="Pilamunga, Charles D." userId="6cccb8f7-6328-4831-86d2-458e4a54dcca" providerId="ADAL" clId="{AA696741-6B1E-4BEF-9333-31547D613D7D}" dt="2019-09-12T12:39:56.671" v="19" actId="14100"/>
          <ac:spMkLst>
            <pc:docMk/>
            <pc:sldMk cId="1416212499" sldId="259"/>
            <ac:spMk id="3" creationId="{00000000-0000-0000-0000-000000000000}"/>
          </ac:spMkLst>
        </pc:spChg>
      </pc:sldChg>
      <pc:sldChg chg="modSp">
        <pc:chgData name="Pilamunga, Charles D." userId="6cccb8f7-6328-4831-86d2-458e4a54dcca" providerId="ADAL" clId="{AA696741-6B1E-4BEF-9333-31547D613D7D}" dt="2019-09-12T12:42:19.233" v="32" actId="1076"/>
        <pc:sldMkLst>
          <pc:docMk/>
          <pc:sldMk cId="644302816" sldId="261"/>
        </pc:sldMkLst>
        <pc:spChg chg="mod">
          <ac:chgData name="Pilamunga, Charles D." userId="6cccb8f7-6328-4831-86d2-458e4a54dcca" providerId="ADAL" clId="{AA696741-6B1E-4BEF-9333-31547D613D7D}" dt="2019-09-12T12:42:11.673" v="31" actId="14100"/>
          <ac:spMkLst>
            <pc:docMk/>
            <pc:sldMk cId="644302816" sldId="261"/>
            <ac:spMk id="2" creationId="{00000000-0000-0000-0000-000000000000}"/>
          </ac:spMkLst>
        </pc:spChg>
        <pc:spChg chg="mod">
          <ac:chgData name="Pilamunga, Charles D." userId="6cccb8f7-6328-4831-86d2-458e4a54dcca" providerId="ADAL" clId="{AA696741-6B1E-4BEF-9333-31547D613D7D}" dt="2019-09-12T12:42:19.233" v="32" actId="1076"/>
          <ac:spMkLst>
            <pc:docMk/>
            <pc:sldMk cId="644302816" sldId="261"/>
            <ac:spMk id="3" creationId="{00000000-0000-0000-0000-000000000000}"/>
          </ac:spMkLst>
        </pc:spChg>
      </pc:sldChg>
      <pc:sldChg chg="modSp">
        <pc:chgData name="Pilamunga, Charles D." userId="6cccb8f7-6328-4831-86d2-458e4a54dcca" providerId="ADAL" clId="{AA696741-6B1E-4BEF-9333-31547D613D7D}" dt="2019-09-12T12:41:53.115" v="28" actId="255"/>
        <pc:sldMkLst>
          <pc:docMk/>
          <pc:sldMk cId="211447426" sldId="262"/>
        </pc:sldMkLst>
        <pc:spChg chg="mod">
          <ac:chgData name="Pilamunga, Charles D." userId="6cccb8f7-6328-4831-86d2-458e4a54dcca" providerId="ADAL" clId="{AA696741-6B1E-4BEF-9333-31547D613D7D}" dt="2019-09-12T12:41:53.115" v="28" actId="255"/>
          <ac:spMkLst>
            <pc:docMk/>
            <pc:sldMk cId="211447426" sldId="262"/>
            <ac:spMk id="2" creationId="{00000000-0000-0000-0000-000000000000}"/>
          </ac:spMkLst>
        </pc:spChg>
        <pc:spChg chg="mod">
          <ac:chgData name="Pilamunga, Charles D." userId="6cccb8f7-6328-4831-86d2-458e4a54dcca" providerId="ADAL" clId="{AA696741-6B1E-4BEF-9333-31547D613D7D}" dt="2019-09-12T12:40:55.251" v="22" actId="1076"/>
          <ac:spMkLst>
            <pc:docMk/>
            <pc:sldMk cId="211447426" sldId="262"/>
            <ac:spMk id="3" creationId="{00000000-0000-0000-0000-000000000000}"/>
          </ac:spMkLst>
        </pc:spChg>
      </pc:sldChg>
      <pc:sldChg chg="modSp">
        <pc:chgData name="Pilamunga, Charles D." userId="6cccb8f7-6328-4831-86d2-458e4a54dcca" providerId="ADAL" clId="{AA696741-6B1E-4BEF-9333-31547D613D7D}" dt="2019-09-12T12:42:32.231" v="33" actId="1076"/>
        <pc:sldMkLst>
          <pc:docMk/>
          <pc:sldMk cId="316568567" sldId="263"/>
        </pc:sldMkLst>
        <pc:spChg chg="mod">
          <ac:chgData name="Pilamunga, Charles D." userId="6cccb8f7-6328-4831-86d2-458e4a54dcca" providerId="ADAL" clId="{AA696741-6B1E-4BEF-9333-31547D613D7D}" dt="2019-09-12T12:41:44.976" v="27" actId="1076"/>
          <ac:spMkLst>
            <pc:docMk/>
            <pc:sldMk cId="316568567" sldId="263"/>
            <ac:spMk id="2" creationId="{00000000-0000-0000-0000-000000000000}"/>
          </ac:spMkLst>
        </pc:spChg>
        <pc:spChg chg="mod">
          <ac:chgData name="Pilamunga, Charles D." userId="6cccb8f7-6328-4831-86d2-458e4a54dcca" providerId="ADAL" clId="{AA696741-6B1E-4BEF-9333-31547D613D7D}" dt="2019-09-12T12:42:32.231" v="33" actId="1076"/>
          <ac:spMkLst>
            <pc:docMk/>
            <pc:sldMk cId="316568567" sldId="263"/>
            <ac:spMk id="4" creationId="{00000000-0000-0000-0000-000000000000}"/>
          </ac:spMkLst>
        </pc:spChg>
      </pc:sldChg>
      <pc:sldChg chg="modSp">
        <pc:chgData name="Pilamunga, Charles D." userId="6cccb8f7-6328-4831-86d2-458e4a54dcca" providerId="ADAL" clId="{AA696741-6B1E-4BEF-9333-31547D613D7D}" dt="2019-09-12T12:43:46.919" v="39" actId="255"/>
        <pc:sldMkLst>
          <pc:docMk/>
          <pc:sldMk cId="2598896119" sldId="264"/>
        </pc:sldMkLst>
        <pc:spChg chg="mod">
          <ac:chgData name="Pilamunga, Charles D." userId="6cccb8f7-6328-4831-86d2-458e4a54dcca" providerId="ADAL" clId="{AA696741-6B1E-4BEF-9333-31547D613D7D}" dt="2019-09-12T12:43:46.919" v="39" actId="255"/>
          <ac:spMkLst>
            <pc:docMk/>
            <pc:sldMk cId="2598896119" sldId="264"/>
            <ac:spMk id="2" creationId="{00000000-0000-0000-0000-000000000000}"/>
          </ac:spMkLst>
        </pc:spChg>
        <pc:spChg chg="mod">
          <ac:chgData name="Pilamunga, Charles D." userId="6cccb8f7-6328-4831-86d2-458e4a54dcca" providerId="ADAL" clId="{AA696741-6B1E-4BEF-9333-31547D613D7D}" dt="2019-09-12T12:43:36.703" v="37" actId="14100"/>
          <ac:spMkLst>
            <pc:docMk/>
            <pc:sldMk cId="2598896119" sldId="264"/>
            <ac:spMk id="3" creationId="{00000000-0000-0000-0000-000000000000}"/>
          </ac:spMkLst>
        </pc:spChg>
      </pc:sldChg>
      <pc:sldChg chg="modSp">
        <pc:chgData name="Pilamunga, Charles D." userId="6cccb8f7-6328-4831-86d2-458e4a54dcca" providerId="ADAL" clId="{AA696741-6B1E-4BEF-9333-31547D613D7D}" dt="2019-09-12T12:43:03.178" v="36" actId="255"/>
        <pc:sldMkLst>
          <pc:docMk/>
          <pc:sldMk cId="490291060" sldId="265"/>
        </pc:sldMkLst>
        <pc:spChg chg="mod">
          <ac:chgData name="Pilamunga, Charles D." userId="6cccb8f7-6328-4831-86d2-458e4a54dcca" providerId="ADAL" clId="{AA696741-6B1E-4BEF-9333-31547D613D7D}" dt="2019-09-12T12:43:03.178" v="36" actId="255"/>
          <ac:spMkLst>
            <pc:docMk/>
            <pc:sldMk cId="490291060" sldId="265"/>
            <ac:spMk id="2" creationId="{00000000-0000-0000-0000-000000000000}"/>
          </ac:spMkLst>
        </pc:spChg>
      </pc:sldChg>
      <pc:sldChg chg="modSp">
        <pc:chgData name="Pilamunga, Charles D." userId="6cccb8f7-6328-4831-86d2-458e4a54dcca" providerId="ADAL" clId="{AA696741-6B1E-4BEF-9333-31547D613D7D}" dt="2019-09-12T12:45:23.006" v="50" actId="255"/>
        <pc:sldMkLst>
          <pc:docMk/>
          <pc:sldMk cId="4294708955" sldId="266"/>
        </pc:sldMkLst>
        <pc:spChg chg="mod">
          <ac:chgData name="Pilamunga, Charles D." userId="6cccb8f7-6328-4831-86d2-458e4a54dcca" providerId="ADAL" clId="{AA696741-6B1E-4BEF-9333-31547D613D7D}" dt="2019-09-12T12:45:23.006" v="50" actId="255"/>
          <ac:spMkLst>
            <pc:docMk/>
            <pc:sldMk cId="4294708955" sldId="266"/>
            <ac:spMk id="2" creationId="{00000000-0000-0000-0000-000000000000}"/>
          </ac:spMkLst>
        </pc:spChg>
        <pc:spChg chg="mod">
          <ac:chgData name="Pilamunga, Charles D." userId="6cccb8f7-6328-4831-86d2-458e4a54dcca" providerId="ADAL" clId="{AA696741-6B1E-4BEF-9333-31547D613D7D}" dt="2019-09-12T12:44:45.640" v="45" actId="1076"/>
          <ac:spMkLst>
            <pc:docMk/>
            <pc:sldMk cId="4294708955" sldId="266"/>
            <ac:spMk id="4" creationId="{00000000-0000-0000-0000-000000000000}"/>
          </ac:spMkLst>
        </pc:spChg>
        <pc:picChg chg="mod">
          <ac:chgData name="Pilamunga, Charles D." userId="6cccb8f7-6328-4831-86d2-458e4a54dcca" providerId="ADAL" clId="{AA696741-6B1E-4BEF-9333-31547D613D7D}" dt="2019-09-12T12:44:49.889" v="46" actId="14100"/>
          <ac:picMkLst>
            <pc:docMk/>
            <pc:sldMk cId="4294708955" sldId="266"/>
            <ac:picMk id="3" creationId="{00000000-0000-0000-0000-000000000000}"/>
          </ac:picMkLst>
        </pc:picChg>
      </pc:sldChg>
      <pc:sldChg chg="modSp">
        <pc:chgData name="Pilamunga, Charles D." userId="6cccb8f7-6328-4831-86d2-458e4a54dcca" providerId="ADAL" clId="{AA696741-6B1E-4BEF-9333-31547D613D7D}" dt="2019-09-12T12:53:27.628" v="70" actId="1076"/>
        <pc:sldMkLst>
          <pc:docMk/>
          <pc:sldMk cId="3447987423" sldId="267"/>
        </pc:sldMkLst>
        <pc:spChg chg="mod">
          <ac:chgData name="Pilamunga, Charles D." userId="6cccb8f7-6328-4831-86d2-458e4a54dcca" providerId="ADAL" clId="{AA696741-6B1E-4BEF-9333-31547D613D7D}" dt="2019-09-12T12:53:20.146" v="68" actId="255"/>
          <ac:spMkLst>
            <pc:docMk/>
            <pc:sldMk cId="3447987423" sldId="267"/>
            <ac:spMk id="2" creationId="{00000000-0000-0000-0000-000000000000}"/>
          </ac:spMkLst>
        </pc:spChg>
        <pc:spChg chg="mod">
          <ac:chgData name="Pilamunga, Charles D." userId="6cccb8f7-6328-4831-86d2-458e4a54dcca" providerId="ADAL" clId="{AA696741-6B1E-4BEF-9333-31547D613D7D}" dt="2019-09-12T12:53:27.628" v="70" actId="1076"/>
          <ac:spMkLst>
            <pc:docMk/>
            <pc:sldMk cId="3447987423" sldId="267"/>
            <ac:spMk id="3" creationId="{00000000-0000-0000-0000-000000000000}"/>
          </ac:spMkLst>
        </pc:spChg>
      </pc:sldChg>
      <pc:sldChg chg="modSp">
        <pc:chgData name="Pilamunga, Charles D." userId="6cccb8f7-6328-4831-86d2-458e4a54dcca" providerId="ADAL" clId="{AA696741-6B1E-4BEF-9333-31547D613D7D}" dt="2019-09-12T12:45:54.190" v="55" actId="14100"/>
        <pc:sldMkLst>
          <pc:docMk/>
          <pc:sldMk cId="2932291595" sldId="268"/>
        </pc:sldMkLst>
        <pc:spChg chg="mod">
          <ac:chgData name="Pilamunga, Charles D." userId="6cccb8f7-6328-4831-86d2-458e4a54dcca" providerId="ADAL" clId="{AA696741-6B1E-4BEF-9333-31547D613D7D}" dt="2019-09-12T12:45:46.973" v="53" actId="255"/>
          <ac:spMkLst>
            <pc:docMk/>
            <pc:sldMk cId="2932291595" sldId="268"/>
            <ac:spMk id="2" creationId="{00000000-0000-0000-0000-000000000000}"/>
          </ac:spMkLst>
        </pc:spChg>
        <pc:spChg chg="mod">
          <ac:chgData name="Pilamunga, Charles D." userId="6cccb8f7-6328-4831-86d2-458e4a54dcca" providerId="ADAL" clId="{AA696741-6B1E-4BEF-9333-31547D613D7D}" dt="2019-09-12T12:45:54.190" v="55" actId="14100"/>
          <ac:spMkLst>
            <pc:docMk/>
            <pc:sldMk cId="2932291595" sldId="268"/>
            <ac:spMk id="3" creationId="{00000000-0000-0000-0000-000000000000}"/>
          </ac:spMkLst>
        </pc:spChg>
      </pc:sldChg>
      <pc:sldChg chg="modSp">
        <pc:chgData name="Pilamunga, Charles D." userId="6cccb8f7-6328-4831-86d2-458e4a54dcca" providerId="ADAL" clId="{AA696741-6B1E-4BEF-9333-31547D613D7D}" dt="2019-09-12T12:45:15.039" v="49" actId="255"/>
        <pc:sldMkLst>
          <pc:docMk/>
          <pc:sldMk cId="2833029544" sldId="269"/>
        </pc:sldMkLst>
        <pc:spChg chg="mod">
          <ac:chgData name="Pilamunga, Charles D." userId="6cccb8f7-6328-4831-86d2-458e4a54dcca" providerId="ADAL" clId="{AA696741-6B1E-4BEF-9333-31547D613D7D}" dt="2019-09-12T12:45:15.039" v="49" actId="255"/>
          <ac:spMkLst>
            <pc:docMk/>
            <pc:sldMk cId="2833029544" sldId="269"/>
            <ac:spMk id="2" creationId="{00000000-0000-0000-0000-000000000000}"/>
          </ac:spMkLst>
        </pc:spChg>
      </pc:sldChg>
      <pc:sldChg chg="modSp">
        <pc:chgData name="Pilamunga, Charles D." userId="6cccb8f7-6328-4831-86d2-458e4a54dcca" providerId="ADAL" clId="{AA696741-6B1E-4BEF-9333-31547D613D7D}" dt="2019-09-12T12:52:14.365" v="65" actId="14100"/>
        <pc:sldMkLst>
          <pc:docMk/>
          <pc:sldMk cId="3440384766" sldId="270"/>
        </pc:sldMkLst>
        <pc:spChg chg="mod">
          <ac:chgData name="Pilamunga, Charles D." userId="6cccb8f7-6328-4831-86d2-458e4a54dcca" providerId="ADAL" clId="{AA696741-6B1E-4BEF-9333-31547D613D7D}" dt="2019-09-12T12:51:51.698" v="59" actId="1076"/>
          <ac:spMkLst>
            <pc:docMk/>
            <pc:sldMk cId="3440384766" sldId="270"/>
            <ac:spMk id="2" creationId="{00000000-0000-0000-0000-000000000000}"/>
          </ac:spMkLst>
        </pc:spChg>
        <pc:spChg chg="mod">
          <ac:chgData name="Pilamunga, Charles D." userId="6cccb8f7-6328-4831-86d2-458e4a54dcca" providerId="ADAL" clId="{AA696741-6B1E-4BEF-9333-31547D613D7D}" dt="2019-09-12T12:52:09.209" v="64" actId="1076"/>
          <ac:spMkLst>
            <pc:docMk/>
            <pc:sldMk cId="3440384766" sldId="270"/>
            <ac:spMk id="4" creationId="{00000000-0000-0000-0000-000000000000}"/>
          </ac:spMkLst>
        </pc:spChg>
        <pc:picChg chg="mod">
          <ac:chgData name="Pilamunga, Charles D." userId="6cccb8f7-6328-4831-86d2-458e4a54dcca" providerId="ADAL" clId="{AA696741-6B1E-4BEF-9333-31547D613D7D}" dt="2019-09-12T12:52:14.365" v="65" actId="14100"/>
          <ac:picMkLst>
            <pc:docMk/>
            <pc:sldMk cId="3440384766" sldId="270"/>
            <ac:picMk id="3" creationId="{00000000-0000-0000-0000-000000000000}"/>
          </ac:picMkLst>
        </pc:picChg>
      </pc:sldChg>
      <pc:sldChg chg="modSp">
        <pc:chgData name="Pilamunga, Charles D." userId="6cccb8f7-6328-4831-86d2-458e4a54dcca" providerId="ADAL" clId="{AA696741-6B1E-4BEF-9333-31547D613D7D}" dt="2019-09-12T12:54:40.377" v="78" actId="14100"/>
        <pc:sldMkLst>
          <pc:docMk/>
          <pc:sldMk cId="3439100962" sldId="272"/>
        </pc:sldMkLst>
        <pc:spChg chg="mod">
          <ac:chgData name="Pilamunga, Charles D." userId="6cccb8f7-6328-4831-86d2-458e4a54dcca" providerId="ADAL" clId="{AA696741-6B1E-4BEF-9333-31547D613D7D}" dt="2019-09-12T12:54:40.377" v="78" actId="14100"/>
          <ac:spMkLst>
            <pc:docMk/>
            <pc:sldMk cId="3439100962" sldId="272"/>
            <ac:spMk id="2" creationId="{00000000-0000-0000-0000-000000000000}"/>
          </ac:spMkLst>
        </pc:spChg>
      </pc:sldChg>
      <pc:sldChg chg="modSp">
        <pc:chgData name="Pilamunga, Charles D." userId="6cccb8f7-6328-4831-86d2-458e4a54dcca" providerId="ADAL" clId="{AA696741-6B1E-4BEF-9333-31547D613D7D}" dt="2019-09-12T12:56:00.140" v="89" actId="14100"/>
        <pc:sldMkLst>
          <pc:docMk/>
          <pc:sldMk cId="177944650" sldId="273"/>
        </pc:sldMkLst>
        <pc:spChg chg="mod">
          <ac:chgData name="Pilamunga, Charles D." userId="6cccb8f7-6328-4831-86d2-458e4a54dcca" providerId="ADAL" clId="{AA696741-6B1E-4BEF-9333-31547D613D7D}" dt="2019-09-12T12:55:16.291" v="82" actId="1076"/>
          <ac:spMkLst>
            <pc:docMk/>
            <pc:sldMk cId="177944650" sldId="273"/>
            <ac:spMk id="2" creationId="{00000000-0000-0000-0000-000000000000}"/>
          </ac:spMkLst>
        </pc:spChg>
        <pc:spChg chg="mod">
          <ac:chgData name="Pilamunga, Charles D." userId="6cccb8f7-6328-4831-86d2-458e4a54dcca" providerId="ADAL" clId="{AA696741-6B1E-4BEF-9333-31547D613D7D}" dt="2019-09-12T12:55:30.068" v="86" actId="1076"/>
          <ac:spMkLst>
            <pc:docMk/>
            <pc:sldMk cId="177944650" sldId="273"/>
            <ac:spMk id="4" creationId="{00000000-0000-0000-0000-000000000000}"/>
          </ac:spMkLst>
        </pc:spChg>
        <pc:picChg chg="mod">
          <ac:chgData name="Pilamunga, Charles D." userId="6cccb8f7-6328-4831-86d2-458e4a54dcca" providerId="ADAL" clId="{AA696741-6B1E-4BEF-9333-31547D613D7D}" dt="2019-09-12T12:56:00.140" v="89" actId="14100"/>
          <ac:picMkLst>
            <pc:docMk/>
            <pc:sldMk cId="177944650" sldId="273"/>
            <ac:picMk id="3" creationId="{00000000-0000-0000-0000-000000000000}"/>
          </ac:picMkLst>
        </pc:picChg>
      </pc:sldChg>
      <pc:sldChg chg="modSp">
        <pc:chgData name="Pilamunga, Charles D." userId="6cccb8f7-6328-4831-86d2-458e4a54dcca" providerId="ADAL" clId="{AA696741-6B1E-4BEF-9333-31547D613D7D}" dt="2019-09-12T12:57:03.859" v="101" actId="14100"/>
        <pc:sldMkLst>
          <pc:docMk/>
          <pc:sldMk cId="3590644167" sldId="274"/>
        </pc:sldMkLst>
        <pc:spChg chg="mod">
          <ac:chgData name="Pilamunga, Charles D." userId="6cccb8f7-6328-4831-86d2-458e4a54dcca" providerId="ADAL" clId="{AA696741-6B1E-4BEF-9333-31547D613D7D}" dt="2019-09-12T12:56:26.899" v="92" actId="1076"/>
          <ac:spMkLst>
            <pc:docMk/>
            <pc:sldMk cId="3590644167" sldId="274"/>
            <ac:spMk id="2" creationId="{00000000-0000-0000-0000-000000000000}"/>
          </ac:spMkLst>
        </pc:spChg>
        <pc:spChg chg="mod">
          <ac:chgData name="Pilamunga, Charles D." userId="6cccb8f7-6328-4831-86d2-458e4a54dcca" providerId="ADAL" clId="{AA696741-6B1E-4BEF-9333-31547D613D7D}" dt="2019-09-12T12:56:44.536" v="96" actId="1076"/>
          <ac:spMkLst>
            <pc:docMk/>
            <pc:sldMk cId="3590644167" sldId="274"/>
            <ac:spMk id="4" creationId="{00000000-0000-0000-0000-000000000000}"/>
          </ac:spMkLst>
        </pc:spChg>
        <pc:picChg chg="mod">
          <ac:chgData name="Pilamunga, Charles D." userId="6cccb8f7-6328-4831-86d2-458e4a54dcca" providerId="ADAL" clId="{AA696741-6B1E-4BEF-9333-31547D613D7D}" dt="2019-09-12T12:57:03.859" v="101" actId="14100"/>
          <ac:picMkLst>
            <pc:docMk/>
            <pc:sldMk cId="3590644167" sldId="274"/>
            <ac:picMk id="3" creationId="{00000000-0000-0000-0000-000000000000}"/>
          </ac:picMkLst>
        </pc:picChg>
      </pc:sldChg>
      <pc:sldChg chg="modSp">
        <pc:chgData name="Pilamunga, Charles D." userId="6cccb8f7-6328-4831-86d2-458e4a54dcca" providerId="ADAL" clId="{AA696741-6B1E-4BEF-9333-31547D613D7D}" dt="2019-09-12T12:58:20.217" v="108" actId="1076"/>
        <pc:sldMkLst>
          <pc:docMk/>
          <pc:sldMk cId="3505973065" sldId="275"/>
        </pc:sldMkLst>
        <pc:spChg chg="mod">
          <ac:chgData name="Pilamunga, Charles D." userId="6cccb8f7-6328-4831-86d2-458e4a54dcca" providerId="ADAL" clId="{AA696741-6B1E-4BEF-9333-31547D613D7D}" dt="2019-09-12T12:58:20.217" v="108" actId="1076"/>
          <ac:spMkLst>
            <pc:docMk/>
            <pc:sldMk cId="3505973065" sldId="275"/>
            <ac:spMk id="2" creationId="{00000000-0000-0000-0000-000000000000}"/>
          </ac:spMkLst>
        </pc:spChg>
      </pc:sldChg>
      <pc:sldChg chg="modSp">
        <pc:chgData name="Pilamunga, Charles D." userId="6cccb8f7-6328-4831-86d2-458e4a54dcca" providerId="ADAL" clId="{AA696741-6B1E-4BEF-9333-31547D613D7D}" dt="2019-09-12T12:57:51.067" v="105" actId="1076"/>
        <pc:sldMkLst>
          <pc:docMk/>
          <pc:sldMk cId="2633264361" sldId="276"/>
        </pc:sldMkLst>
        <pc:spChg chg="mod">
          <ac:chgData name="Pilamunga, Charles D." userId="6cccb8f7-6328-4831-86d2-458e4a54dcca" providerId="ADAL" clId="{AA696741-6B1E-4BEF-9333-31547D613D7D}" dt="2019-09-12T12:57:42.257" v="104" actId="1076"/>
          <ac:spMkLst>
            <pc:docMk/>
            <pc:sldMk cId="2633264361" sldId="276"/>
            <ac:spMk id="2" creationId="{00000000-0000-0000-0000-000000000000}"/>
          </ac:spMkLst>
        </pc:spChg>
        <pc:spChg chg="mod">
          <ac:chgData name="Pilamunga, Charles D." userId="6cccb8f7-6328-4831-86d2-458e4a54dcca" providerId="ADAL" clId="{AA696741-6B1E-4BEF-9333-31547D613D7D}" dt="2019-09-12T12:57:51.067" v="105" actId="1076"/>
          <ac:spMkLst>
            <pc:docMk/>
            <pc:sldMk cId="2633264361" sldId="276"/>
            <ac:spMk id="3" creationId="{00000000-0000-0000-0000-000000000000}"/>
          </ac:spMkLst>
        </pc:spChg>
      </pc:sldChg>
      <pc:sldChg chg="modSp">
        <pc:chgData name="Pilamunga, Charles D." userId="6cccb8f7-6328-4831-86d2-458e4a54dcca" providerId="ADAL" clId="{AA696741-6B1E-4BEF-9333-31547D613D7D}" dt="2019-09-12T14:37:03.355" v="114" actId="255"/>
        <pc:sldMkLst>
          <pc:docMk/>
          <pc:sldMk cId="2389325126" sldId="278"/>
        </pc:sldMkLst>
        <pc:spChg chg="mod">
          <ac:chgData name="Pilamunga, Charles D." userId="6cccb8f7-6328-4831-86d2-458e4a54dcca" providerId="ADAL" clId="{AA696741-6B1E-4BEF-9333-31547D613D7D}" dt="2019-09-12T14:37:03.355" v="114" actId="255"/>
          <ac:spMkLst>
            <pc:docMk/>
            <pc:sldMk cId="2389325126" sldId="278"/>
            <ac:spMk id="2" creationId="{00000000-0000-0000-0000-000000000000}"/>
          </ac:spMkLst>
        </pc:spChg>
      </pc:sldChg>
      <pc:sldChg chg="modSp">
        <pc:chgData name="Pilamunga, Charles D." userId="6cccb8f7-6328-4831-86d2-458e4a54dcca" providerId="ADAL" clId="{AA696741-6B1E-4BEF-9333-31547D613D7D}" dt="2019-09-12T13:00:13.070" v="112" actId="1076"/>
        <pc:sldMkLst>
          <pc:docMk/>
          <pc:sldMk cId="2522458276" sldId="279"/>
        </pc:sldMkLst>
        <pc:spChg chg="mod">
          <ac:chgData name="Pilamunga, Charles D." userId="6cccb8f7-6328-4831-86d2-458e4a54dcca" providerId="ADAL" clId="{AA696741-6B1E-4BEF-9333-31547D613D7D}" dt="2019-09-12T13:00:09.961" v="111" actId="1076"/>
          <ac:spMkLst>
            <pc:docMk/>
            <pc:sldMk cId="2522458276" sldId="279"/>
            <ac:spMk id="2" creationId="{00000000-0000-0000-0000-000000000000}"/>
          </ac:spMkLst>
        </pc:spChg>
        <pc:spChg chg="mod">
          <ac:chgData name="Pilamunga, Charles D." userId="6cccb8f7-6328-4831-86d2-458e4a54dcca" providerId="ADAL" clId="{AA696741-6B1E-4BEF-9333-31547D613D7D}" dt="2019-09-12T13:00:13.070" v="112" actId="1076"/>
          <ac:spMkLst>
            <pc:docMk/>
            <pc:sldMk cId="2522458276" sldId="279"/>
            <ac:spMk id="3" creationId="{00000000-0000-0000-0000-000000000000}"/>
          </ac:spMkLst>
        </pc:spChg>
      </pc:sldChg>
      <pc:sldChg chg="modSp">
        <pc:chgData name="Pilamunga, Charles D." userId="6cccb8f7-6328-4831-86d2-458e4a54dcca" providerId="ADAL" clId="{AA696741-6B1E-4BEF-9333-31547D613D7D}" dt="2019-09-12T12:54:18.351" v="75" actId="14100"/>
        <pc:sldMkLst>
          <pc:docMk/>
          <pc:sldMk cId="2022481223" sldId="293"/>
        </pc:sldMkLst>
        <pc:spChg chg="mod">
          <ac:chgData name="Pilamunga, Charles D." userId="6cccb8f7-6328-4831-86d2-458e4a54dcca" providerId="ADAL" clId="{AA696741-6B1E-4BEF-9333-31547D613D7D}" dt="2019-09-12T12:54:18.351" v="75" actId="14100"/>
          <ac:spMkLst>
            <pc:docMk/>
            <pc:sldMk cId="2022481223" sldId="293"/>
            <ac:spMk id="2" creationId="{00000000-0000-0000-0000-000000000000}"/>
          </ac:spMkLst>
        </pc:spChg>
        <pc:spChg chg="mod">
          <ac:chgData name="Pilamunga, Charles D." userId="6cccb8f7-6328-4831-86d2-458e4a54dcca" providerId="ADAL" clId="{AA696741-6B1E-4BEF-9333-31547D613D7D}" dt="2019-09-12T12:54:08.337" v="74" actId="255"/>
          <ac:spMkLst>
            <pc:docMk/>
            <pc:sldMk cId="2022481223" sldId="29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BE403B-58B1-AC4E-98A1-13198EC63C3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139859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E403B-58B1-AC4E-98A1-13198EC63C3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275345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E403B-58B1-AC4E-98A1-13198EC63C3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187976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E403B-58B1-AC4E-98A1-13198EC63C3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255333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E403B-58B1-AC4E-98A1-13198EC63C3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29513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E403B-58B1-AC4E-98A1-13198EC63C3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246232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BE403B-58B1-AC4E-98A1-13198EC63C3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32070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BE403B-58B1-AC4E-98A1-13198EC63C3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378894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E403B-58B1-AC4E-98A1-13198EC63C3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312171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E403B-58B1-AC4E-98A1-13198EC63C3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24603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E403B-58B1-AC4E-98A1-13198EC63C3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00F04-F6C3-324E-9401-6F5B348CF59C}" type="slidenum">
              <a:rPr lang="en-US" smtClean="0"/>
              <a:t>‹#›</a:t>
            </a:fld>
            <a:endParaRPr lang="en-US"/>
          </a:p>
        </p:txBody>
      </p:sp>
    </p:spTree>
    <p:extLst>
      <p:ext uri="{BB962C8B-B14F-4D97-AF65-F5344CB8AC3E}">
        <p14:creationId xmlns:p14="http://schemas.microsoft.com/office/powerpoint/2010/main" val="156900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E403B-58B1-AC4E-98A1-13198EC63C3F}" type="datetimeFigureOut">
              <a:rPr lang="en-US" smtClean="0"/>
              <a:t>9/12/2019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00F04-F6C3-324E-9401-6F5B348CF59C}" type="slidenum">
              <a:rPr lang="en-US" smtClean="0"/>
              <a:t>‹#›</a:t>
            </a:fld>
            <a:endParaRPr lang="en-US"/>
          </a:p>
        </p:txBody>
      </p:sp>
    </p:spTree>
    <p:extLst>
      <p:ext uri="{BB962C8B-B14F-4D97-AF65-F5344CB8AC3E}">
        <p14:creationId xmlns:p14="http://schemas.microsoft.com/office/powerpoint/2010/main" val="155212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5_R104670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Topic 1 Lesson 5 </a:t>
            </a:r>
            <a:r>
              <a:rPr lang="en-US" sz="2400" dirty="0"/>
              <a:t>The Feudal Monarchs and the Church </a:t>
            </a:r>
          </a:p>
        </p:txBody>
      </p:sp>
    </p:spTree>
    <p:extLst>
      <p:ext uri="{BB962C8B-B14F-4D97-AF65-F5344CB8AC3E}">
        <p14:creationId xmlns:p14="http://schemas.microsoft.com/office/powerpoint/2010/main" val="35704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8943"/>
            <a:ext cx="8864600" cy="584775"/>
          </a:xfrm>
          <a:prstGeom prst="rect">
            <a:avLst/>
          </a:prstGeom>
          <a:noFill/>
        </p:spPr>
        <p:txBody>
          <a:bodyPr vert="horz" wrap="square" rtlCol="0">
            <a:spAutoFit/>
          </a:bodyPr>
          <a:lstStyle/>
          <a:p>
            <a:pPr algn="ctr"/>
            <a:r>
              <a:rPr lang="en-US" sz="3200" b="1" dirty="0">
                <a:solidFill>
                  <a:srgbClr val="0072BC"/>
                </a:solidFill>
              </a:rPr>
              <a:t>Developing New Traditions of Government</a:t>
            </a:r>
          </a:p>
        </p:txBody>
      </p:sp>
      <p:pic>
        <p:nvPicPr>
          <p:cNvPr id="3" name="Picture 2" descr="HSWH_SC_L05_R104672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724395"/>
            <a:ext cx="8763000" cy="5315715"/>
          </a:xfrm>
          <a:prstGeom prst="rect">
            <a:avLst/>
          </a:prstGeom>
        </p:spPr>
      </p:pic>
      <p:sp>
        <p:nvSpPr>
          <p:cNvPr id="4" name="TextBox 3"/>
          <p:cNvSpPr txBox="1"/>
          <p:nvPr/>
        </p:nvSpPr>
        <p:spPr>
          <a:xfrm>
            <a:off x="330200" y="6040110"/>
            <a:ext cx="8762999" cy="523220"/>
          </a:xfrm>
          <a:prstGeom prst="rect">
            <a:avLst/>
          </a:prstGeom>
          <a:noFill/>
        </p:spPr>
        <p:txBody>
          <a:bodyPr vert="horz" wrap="square" rtlCol="0">
            <a:spAutoFit/>
          </a:bodyPr>
          <a:lstStyle/>
          <a:p>
            <a:r>
              <a:rPr lang="en-US" sz="1400" dirty="0"/>
              <a:t>In this illustration from the 1800s, King John lays a token of his submission before the feet of Pope Innocent III's representative, conceding defeat.</a:t>
            </a:r>
          </a:p>
        </p:txBody>
      </p:sp>
    </p:spTree>
    <p:extLst>
      <p:ext uri="{BB962C8B-B14F-4D97-AF65-F5344CB8AC3E}">
        <p14:creationId xmlns:p14="http://schemas.microsoft.com/office/powerpoint/2010/main" val="429470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781473" cy="584775"/>
          </a:xfrm>
          <a:prstGeom prst="rect">
            <a:avLst/>
          </a:prstGeom>
          <a:noFill/>
        </p:spPr>
        <p:txBody>
          <a:bodyPr vert="horz" wrap="square" rtlCol="0">
            <a:spAutoFit/>
          </a:bodyPr>
          <a:lstStyle/>
          <a:p>
            <a:pPr algn="ctr"/>
            <a:r>
              <a:rPr lang="en-US" sz="3200" b="1" dirty="0">
                <a:solidFill>
                  <a:srgbClr val="0072BC"/>
                </a:solidFill>
              </a:rPr>
              <a:t>Growth of the French Monarchy</a:t>
            </a:r>
          </a:p>
        </p:txBody>
      </p:sp>
      <p:pic>
        <p:nvPicPr>
          <p:cNvPr id="3" name="Picture 2" descr="HSWH_SC_LSN_M0012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Capetian kings gradually extended royal control over more than half of France.Analyze Maps What overall trend in French royal power does the map show? Where and by whom might that power be challenged after 1328? Explain your answer.</a:t>
            </a:r>
          </a:p>
        </p:txBody>
      </p:sp>
    </p:spTree>
    <p:extLst>
      <p:ext uri="{BB962C8B-B14F-4D97-AF65-F5344CB8AC3E}">
        <p14:creationId xmlns:p14="http://schemas.microsoft.com/office/powerpoint/2010/main" val="283302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7" y="227310"/>
            <a:ext cx="8772526" cy="584775"/>
          </a:xfrm>
          <a:prstGeom prst="rect">
            <a:avLst/>
          </a:prstGeom>
          <a:noFill/>
        </p:spPr>
        <p:txBody>
          <a:bodyPr vert="horz" wrap="square" rtlCol="0">
            <a:spAutoFit/>
          </a:bodyPr>
          <a:lstStyle/>
          <a:p>
            <a:pPr algn="ctr"/>
            <a:r>
              <a:rPr lang="en-US" sz="3200" b="1" dirty="0">
                <a:solidFill>
                  <a:srgbClr val="0072BC"/>
                </a:solidFill>
              </a:rPr>
              <a:t>Growth of the French Monarchy</a:t>
            </a:r>
          </a:p>
        </p:txBody>
      </p:sp>
      <p:sp>
        <p:nvSpPr>
          <p:cNvPr id="3" name="TextBox 2"/>
          <p:cNvSpPr txBox="1"/>
          <p:nvPr/>
        </p:nvSpPr>
        <p:spPr>
          <a:xfrm>
            <a:off x="185737" y="812085"/>
            <a:ext cx="8772526" cy="5632311"/>
          </a:xfrm>
          <a:prstGeom prst="rect">
            <a:avLst/>
          </a:prstGeom>
          <a:noFill/>
        </p:spPr>
        <p:txBody>
          <a:bodyPr vert="horz" wrap="square" rtlCol="0">
            <a:spAutoFit/>
          </a:bodyPr>
          <a:lstStyle/>
          <a:p>
            <a:pPr algn="ctr"/>
            <a:r>
              <a:rPr lang="en-US" sz="2400" dirty="0"/>
              <a:t>France Under the Capetians</a:t>
            </a:r>
          </a:p>
          <a:p>
            <a:pPr marL="342900" indent="-342900">
              <a:buFont typeface="Arial" panose="020B0604020202020204" pitchFamily="34" charset="0"/>
              <a:buChar char="•"/>
            </a:pPr>
            <a:r>
              <a:rPr lang="en-US" sz="2400" dirty="0"/>
              <a:t>French nobles choose Hugo Capet to become king of France because they thought him weak.</a:t>
            </a:r>
          </a:p>
          <a:p>
            <a:pPr marL="342900" indent="-342900">
              <a:buFont typeface="Arial" panose="020B0604020202020204" pitchFamily="34" charset="0"/>
              <a:buChar char="•"/>
            </a:pPr>
            <a:r>
              <a:rPr lang="en-US" sz="2400" dirty="0"/>
              <a:t>He is going to make the throne hereditary</a:t>
            </a:r>
          </a:p>
          <a:p>
            <a:pPr marL="342900" indent="-342900">
              <a:buFont typeface="Arial" panose="020B0604020202020204" pitchFamily="34" charset="0"/>
              <a:buChar char="•"/>
            </a:pPr>
            <a:r>
              <a:rPr lang="en-US" sz="2400" dirty="0"/>
              <a:t>His heirs are going to play rivals against each other to gain their lands</a:t>
            </a:r>
          </a:p>
          <a:p>
            <a:pPr marL="342900" indent="-342900">
              <a:buFont typeface="Arial" panose="020B0604020202020204" pitchFamily="34" charset="0"/>
              <a:buChar char="•"/>
            </a:pPr>
            <a:r>
              <a:rPr lang="en-US" sz="2400" dirty="0"/>
              <a:t>They are going to gain the support of the Church</a:t>
            </a:r>
          </a:p>
          <a:p>
            <a:pPr algn="ctr"/>
            <a:r>
              <a:rPr lang="en-US" sz="2400" dirty="0"/>
              <a:t>Philip Augustus Increases Power and Prosperity</a:t>
            </a:r>
          </a:p>
          <a:p>
            <a:pPr marL="342900" indent="-342900">
              <a:buFont typeface="Arial" panose="020B0604020202020204" pitchFamily="34" charset="0"/>
              <a:buChar char="•"/>
            </a:pPr>
            <a:r>
              <a:rPr lang="en-US" sz="2400" dirty="0"/>
              <a:t>In 1179 Phillip II is going to become King of France</a:t>
            </a:r>
          </a:p>
          <a:p>
            <a:pPr marL="342900" indent="-342900">
              <a:buFont typeface="Arial" panose="020B0604020202020204" pitchFamily="34" charset="0"/>
              <a:buChar char="•"/>
            </a:pPr>
            <a:r>
              <a:rPr lang="en-US" sz="2400" dirty="0"/>
              <a:t>He is going to give jobs to middle class officials the jobs that the nobles used to have to gain loyalty</a:t>
            </a:r>
          </a:p>
          <a:p>
            <a:pPr marL="342900" indent="-342900">
              <a:buFont typeface="Arial" panose="020B0604020202020204" pitchFamily="34" charset="0"/>
              <a:buChar char="•"/>
            </a:pPr>
            <a:r>
              <a:rPr lang="en-US" sz="2400" dirty="0"/>
              <a:t>He is going to quadruple Royal lands by any means</a:t>
            </a:r>
          </a:p>
          <a:p>
            <a:pPr marL="342900" indent="-342900">
              <a:buFont typeface="Arial" panose="020B0604020202020204" pitchFamily="34" charset="0"/>
              <a:buChar char="•"/>
            </a:pPr>
            <a:r>
              <a:rPr lang="en-US" sz="2400" dirty="0"/>
              <a:t>Under the Pope’s request he is going to send knights down to the south of France to suppress a heresy and take over those lands as well</a:t>
            </a:r>
          </a:p>
        </p:txBody>
      </p:sp>
    </p:spTree>
    <p:extLst>
      <p:ext uri="{BB962C8B-B14F-4D97-AF65-F5344CB8AC3E}">
        <p14:creationId xmlns:p14="http://schemas.microsoft.com/office/powerpoint/2010/main" val="293229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42612"/>
            <a:ext cx="8638969" cy="584775"/>
          </a:xfrm>
          <a:prstGeom prst="rect">
            <a:avLst/>
          </a:prstGeom>
          <a:noFill/>
        </p:spPr>
        <p:txBody>
          <a:bodyPr vert="horz" wrap="square" rtlCol="0">
            <a:spAutoFit/>
          </a:bodyPr>
          <a:lstStyle/>
          <a:p>
            <a:pPr algn="ctr"/>
            <a:r>
              <a:rPr lang="en-US" sz="3200" b="1" dirty="0">
                <a:solidFill>
                  <a:srgbClr val="0072BC"/>
                </a:solidFill>
              </a:rPr>
              <a:t>Growth of the French Monarchy</a:t>
            </a:r>
          </a:p>
        </p:txBody>
      </p:sp>
      <p:pic>
        <p:nvPicPr>
          <p:cNvPr id="3" name="Picture 2" descr="HSWH_SC_L05_R1046747_FUL.png"/>
          <p:cNvPicPr>
            <a:picLocks/>
          </p:cNvPicPr>
          <p:nvPr/>
        </p:nvPicPr>
        <p:blipFill>
          <a:blip r:embed="rId2">
            <a:extLst>
              <a:ext uri="{28A0092B-C50C-407E-A947-70E740481C1C}">
                <a14:useLocalDpi xmlns:a14="http://schemas.microsoft.com/office/drawing/2010/main" val="0"/>
              </a:ext>
            </a:extLst>
          </a:blip>
          <a:stretch>
            <a:fillRect/>
          </a:stretch>
        </p:blipFill>
        <p:spPr>
          <a:xfrm>
            <a:off x="0" y="927387"/>
            <a:ext cx="9144000" cy="5414036"/>
          </a:xfrm>
          <a:prstGeom prst="rect">
            <a:avLst/>
          </a:prstGeom>
        </p:spPr>
      </p:pic>
      <p:sp>
        <p:nvSpPr>
          <p:cNvPr id="4" name="TextBox 3"/>
          <p:cNvSpPr txBox="1"/>
          <p:nvPr/>
        </p:nvSpPr>
        <p:spPr>
          <a:xfrm>
            <a:off x="279400" y="6510605"/>
            <a:ext cx="8638969" cy="307777"/>
          </a:xfrm>
          <a:prstGeom prst="rect">
            <a:avLst/>
          </a:prstGeom>
          <a:noFill/>
        </p:spPr>
        <p:txBody>
          <a:bodyPr vert="horz" wrap="square" rtlCol="0">
            <a:spAutoFit/>
          </a:bodyPr>
          <a:lstStyle/>
          <a:p>
            <a:r>
              <a:rPr lang="en-US" sz="1400" dirty="0"/>
              <a:t>King Phillip II of France meets with townspeople outside of a castle town.</a:t>
            </a:r>
          </a:p>
        </p:txBody>
      </p:sp>
    </p:spTree>
    <p:extLst>
      <p:ext uri="{BB962C8B-B14F-4D97-AF65-F5344CB8AC3E}">
        <p14:creationId xmlns:p14="http://schemas.microsoft.com/office/powerpoint/2010/main" val="344038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631" y="189210"/>
            <a:ext cx="8851693" cy="584775"/>
          </a:xfrm>
          <a:prstGeom prst="rect">
            <a:avLst/>
          </a:prstGeom>
          <a:noFill/>
        </p:spPr>
        <p:txBody>
          <a:bodyPr vert="horz" wrap="square" rtlCol="0">
            <a:spAutoFit/>
          </a:bodyPr>
          <a:lstStyle/>
          <a:p>
            <a:pPr algn="ctr"/>
            <a:r>
              <a:rPr lang="en-US" sz="3200" b="1" dirty="0">
                <a:solidFill>
                  <a:srgbClr val="0072BC"/>
                </a:solidFill>
              </a:rPr>
              <a:t>Growth of the French Monarchy</a:t>
            </a:r>
          </a:p>
        </p:txBody>
      </p:sp>
      <p:sp>
        <p:nvSpPr>
          <p:cNvPr id="3" name="TextBox 2"/>
          <p:cNvSpPr txBox="1"/>
          <p:nvPr/>
        </p:nvSpPr>
        <p:spPr>
          <a:xfrm>
            <a:off x="66676" y="557810"/>
            <a:ext cx="9077325" cy="6740307"/>
          </a:xfrm>
          <a:prstGeom prst="rect">
            <a:avLst/>
          </a:prstGeom>
          <a:noFill/>
        </p:spPr>
        <p:txBody>
          <a:bodyPr vert="horz" wrap="square" rtlCol="0">
            <a:spAutoFit/>
          </a:bodyPr>
          <a:lstStyle/>
          <a:p>
            <a:pPr lvl="0" algn="ctr"/>
            <a:r>
              <a:rPr lang="en-US" sz="2400" dirty="0">
                <a:solidFill>
                  <a:prstClr val="black"/>
                </a:solidFill>
              </a:rPr>
              <a:t>Louis IX: A Model Monarch</a:t>
            </a:r>
          </a:p>
          <a:p>
            <a:pPr marL="342900" lvl="0" indent="-342900">
              <a:buFont typeface="Arial" panose="020B0604020202020204" pitchFamily="34" charset="0"/>
              <a:buChar char="•"/>
            </a:pPr>
            <a:r>
              <a:rPr lang="en-US" sz="2400" dirty="0">
                <a:solidFill>
                  <a:prstClr val="black"/>
                </a:solidFill>
              </a:rPr>
              <a:t>Deeply religious, going to set lead 2 wars against the Muslims, persecute heretics and Jews</a:t>
            </a:r>
          </a:p>
          <a:p>
            <a:pPr marL="342900" lvl="0" indent="-342900">
              <a:buFont typeface="Arial" panose="020B0604020202020204" pitchFamily="34" charset="0"/>
              <a:buChar char="•"/>
            </a:pPr>
            <a:r>
              <a:rPr lang="en-US" sz="2400" dirty="0">
                <a:solidFill>
                  <a:prstClr val="black"/>
                </a:solidFill>
              </a:rPr>
              <a:t>Expand the Royal Court, outlaw private wars, and end serfdom in his lands. </a:t>
            </a:r>
          </a:p>
          <a:p>
            <a:pPr marL="342900" lvl="0" indent="-342900">
              <a:buFont typeface="Arial" panose="020B0604020202020204" pitchFamily="34" charset="0"/>
              <a:buChar char="•"/>
            </a:pPr>
            <a:r>
              <a:rPr lang="en-US" sz="2400" dirty="0">
                <a:solidFill>
                  <a:prstClr val="black"/>
                </a:solidFill>
              </a:rPr>
              <a:t>His prestige will create a strong national feeling for the French people</a:t>
            </a:r>
          </a:p>
          <a:p>
            <a:pPr marL="342900" lvl="0" indent="-342900">
              <a:buFont typeface="Arial" panose="020B0604020202020204" pitchFamily="34" charset="0"/>
              <a:buChar char="•"/>
            </a:pPr>
            <a:r>
              <a:rPr lang="en-US" sz="2400" dirty="0">
                <a:solidFill>
                  <a:prstClr val="black"/>
                </a:solidFill>
              </a:rPr>
              <a:t>When he dies France will be emerging as an efficient centralized monarchy and he will become a saint 30 years after his death </a:t>
            </a:r>
          </a:p>
          <a:p>
            <a:pPr lvl="0" algn="ctr"/>
            <a:r>
              <a:rPr lang="en-US" sz="2400" dirty="0">
                <a:solidFill>
                  <a:prstClr val="black"/>
                </a:solidFill>
              </a:rPr>
              <a:t>Conflicts with the Pope</a:t>
            </a:r>
          </a:p>
          <a:p>
            <a:pPr marL="342900" lvl="0" indent="-342900">
              <a:buFont typeface="Arial" panose="020B0604020202020204" pitchFamily="34" charset="0"/>
              <a:buChar char="•"/>
            </a:pPr>
            <a:r>
              <a:rPr lang="en-US" sz="2400" dirty="0">
                <a:solidFill>
                  <a:prstClr val="black"/>
                </a:solidFill>
              </a:rPr>
              <a:t>Louis’s grandson Phillip IV tries to tax the clergy but Pope Boniface VIII rejects him</a:t>
            </a:r>
          </a:p>
          <a:p>
            <a:pPr marL="342900" lvl="0" indent="-342900">
              <a:buFont typeface="Arial" panose="020B0604020202020204" pitchFamily="34" charset="0"/>
              <a:buChar char="•"/>
            </a:pPr>
            <a:r>
              <a:rPr lang="en-US" sz="2400" dirty="0">
                <a:solidFill>
                  <a:prstClr val="black"/>
                </a:solidFill>
              </a:rPr>
              <a:t>Phillip sends troops to capture the Pope. He escapes but dies shortly after</a:t>
            </a:r>
          </a:p>
          <a:p>
            <a:pPr marL="342900" lvl="0" indent="-342900">
              <a:buFont typeface="Arial" panose="020B0604020202020204" pitchFamily="34" charset="0"/>
              <a:buChar char="•"/>
            </a:pPr>
            <a:r>
              <a:rPr lang="en-US" sz="2400" dirty="0">
                <a:solidFill>
                  <a:prstClr val="black"/>
                </a:solidFill>
              </a:rPr>
              <a:t>A French Pope is elected and moves the court to South of France. An Italian Pope is going to be elected in Rome and claim to be the real Pope</a:t>
            </a:r>
          </a:p>
          <a:p>
            <a:pPr marL="342900" lvl="0" indent="-34290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344798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8" y="1247775"/>
            <a:ext cx="8894618" cy="2215991"/>
          </a:xfrm>
          <a:prstGeom prst="rect">
            <a:avLst/>
          </a:prstGeom>
          <a:noFill/>
        </p:spPr>
        <p:txBody>
          <a:bodyPr wrap="square" rtlCol="0">
            <a:spAutoFit/>
          </a:bodyPr>
          <a:lstStyle/>
          <a:p>
            <a:pPr lvl="0" algn="ctr"/>
            <a:r>
              <a:rPr lang="en-US" sz="2400" dirty="0">
                <a:solidFill>
                  <a:prstClr val="black"/>
                </a:solidFill>
              </a:rPr>
              <a:t>The King Sets Up the Estates General</a:t>
            </a:r>
          </a:p>
          <a:p>
            <a:pPr marL="342900" lvl="0" indent="-342900">
              <a:buFont typeface="Arial" panose="020B0604020202020204" pitchFamily="34" charset="0"/>
              <a:buChar char="•"/>
            </a:pPr>
            <a:r>
              <a:rPr lang="en-US" sz="2400" dirty="0">
                <a:solidFill>
                  <a:prstClr val="black"/>
                </a:solidFill>
              </a:rPr>
              <a:t>Set up in 1302, this body of government will have members of all 3 social classes (nobles, clergy, townspeople)</a:t>
            </a:r>
          </a:p>
          <a:p>
            <a:pPr marL="342900" lvl="0" indent="-342900">
              <a:buFont typeface="Arial" panose="020B0604020202020204" pitchFamily="34" charset="0"/>
              <a:buChar char="•"/>
            </a:pPr>
            <a:r>
              <a:rPr lang="en-US" sz="2400" dirty="0">
                <a:solidFill>
                  <a:prstClr val="black"/>
                </a:solidFill>
              </a:rPr>
              <a:t>French kings will consult with it but it never gains power of the purse and will not serve as a check on the monarch’s power</a:t>
            </a:r>
          </a:p>
          <a:p>
            <a:endParaRPr lang="en-US" dirty="0"/>
          </a:p>
        </p:txBody>
      </p:sp>
      <p:sp>
        <p:nvSpPr>
          <p:cNvPr id="3" name="TextBox 2"/>
          <p:cNvSpPr txBox="1"/>
          <p:nvPr/>
        </p:nvSpPr>
        <p:spPr>
          <a:xfrm>
            <a:off x="485775" y="200025"/>
            <a:ext cx="8353425" cy="584775"/>
          </a:xfrm>
          <a:prstGeom prst="rect">
            <a:avLst/>
          </a:prstGeom>
          <a:noFill/>
        </p:spPr>
        <p:txBody>
          <a:bodyPr wrap="square" rtlCol="0">
            <a:spAutoFit/>
          </a:bodyPr>
          <a:lstStyle/>
          <a:p>
            <a:pPr lvl="0" algn="ctr"/>
            <a:r>
              <a:rPr lang="en-US" sz="3200" b="1" dirty="0">
                <a:solidFill>
                  <a:srgbClr val="0072BC"/>
                </a:solidFill>
              </a:rPr>
              <a:t>Growth of the French Monarchy</a:t>
            </a:r>
          </a:p>
        </p:txBody>
      </p:sp>
    </p:spTree>
    <p:extLst>
      <p:ext uri="{BB962C8B-B14F-4D97-AF65-F5344CB8AC3E}">
        <p14:creationId xmlns:p14="http://schemas.microsoft.com/office/powerpoint/2010/main" val="202248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25" y="292100"/>
            <a:ext cx="8613774" cy="584775"/>
          </a:xfrm>
          <a:prstGeom prst="rect">
            <a:avLst/>
          </a:prstGeom>
          <a:noFill/>
        </p:spPr>
        <p:txBody>
          <a:bodyPr vert="horz" wrap="square" rtlCol="0">
            <a:spAutoFit/>
          </a:bodyPr>
          <a:lstStyle/>
          <a:p>
            <a:pPr algn="ctr"/>
            <a:r>
              <a:rPr lang="en-US" sz="3200" b="1" dirty="0">
                <a:solidFill>
                  <a:srgbClr val="0072BC"/>
                </a:solidFill>
              </a:rPr>
              <a:t>The Holy Roman Empire</a:t>
            </a:r>
          </a:p>
        </p:txBody>
      </p:sp>
      <p:sp>
        <p:nvSpPr>
          <p:cNvPr id="3" name="TextBox 2"/>
          <p:cNvSpPr txBox="1"/>
          <p:nvPr/>
        </p:nvSpPr>
        <p:spPr>
          <a:xfrm>
            <a:off x="301624" y="993775"/>
            <a:ext cx="8613775" cy="5262979"/>
          </a:xfrm>
          <a:prstGeom prst="rect">
            <a:avLst/>
          </a:prstGeom>
          <a:noFill/>
        </p:spPr>
        <p:txBody>
          <a:bodyPr vert="horz" wrap="square" rtlCol="0">
            <a:spAutoFit/>
          </a:bodyPr>
          <a:lstStyle/>
          <a:p>
            <a:pPr algn="ctr"/>
            <a:r>
              <a:rPr lang="en-US" sz="2400" dirty="0"/>
              <a:t>Otto I Becomes Emperor</a:t>
            </a:r>
          </a:p>
          <a:p>
            <a:pPr marL="342900" indent="-342900">
              <a:buFont typeface="Arial" panose="020B0604020202020204" pitchFamily="34" charset="0"/>
              <a:buChar char="•"/>
            </a:pPr>
            <a:r>
              <a:rPr lang="en-US" sz="2400" dirty="0"/>
              <a:t>Otto, like Charlemagne, will take an army into Italy to help the pope and be crowned Holy Roman Emperor. His descendants will keep the title</a:t>
            </a:r>
          </a:p>
          <a:p>
            <a:pPr algn="ctr"/>
            <a:r>
              <a:rPr lang="en-US" sz="2400" dirty="0"/>
              <a:t>German Emperors Face a Challenge</a:t>
            </a:r>
          </a:p>
          <a:p>
            <a:pPr marL="342900" indent="-342900">
              <a:buFont typeface="Arial" panose="020B0604020202020204" pitchFamily="34" charset="0"/>
              <a:buChar char="•"/>
            </a:pPr>
            <a:r>
              <a:rPr lang="en-US" sz="2400" dirty="0"/>
              <a:t>The emperors claim authority over much of Eastern Europe, parts of France and Italy but the real rulers are the nobles and clergy, their vassals</a:t>
            </a:r>
          </a:p>
          <a:p>
            <a:pPr algn="ctr"/>
            <a:r>
              <a:rPr lang="en-US" sz="2400" dirty="0"/>
              <a:t>	The Conflict with the Church Begins</a:t>
            </a:r>
          </a:p>
          <a:p>
            <a:pPr marL="342900" indent="-342900">
              <a:buFont typeface="Arial" panose="020B0604020202020204" pitchFamily="34" charset="0"/>
              <a:buChar char="•"/>
            </a:pPr>
            <a:r>
              <a:rPr lang="en-US" sz="2400" dirty="0"/>
              <a:t>These emperors are going to see themselves as Italy’s and the Pope’s protectors. This is going to bring them into conflict</a:t>
            </a:r>
          </a:p>
          <a:p>
            <a:pPr marL="342900" indent="-342900">
              <a:buFont typeface="Arial" panose="020B0604020202020204" pitchFamily="34" charset="0"/>
              <a:buChar char="•"/>
            </a:pPr>
            <a:r>
              <a:rPr lang="en-US" sz="2400" dirty="0"/>
              <a:t>They are also going to appoint bishops and abbots. As the Church reforms the Church is going to stop that practice.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43910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87557"/>
            <a:ext cx="8650844" cy="584775"/>
          </a:xfrm>
          <a:prstGeom prst="rect">
            <a:avLst/>
          </a:prstGeom>
          <a:noFill/>
        </p:spPr>
        <p:txBody>
          <a:bodyPr vert="horz" wrap="square" rtlCol="0">
            <a:spAutoFit/>
          </a:bodyPr>
          <a:lstStyle/>
          <a:p>
            <a:pPr algn="ctr"/>
            <a:r>
              <a:rPr lang="en-US" sz="3200" b="1" dirty="0">
                <a:solidFill>
                  <a:srgbClr val="0072BC"/>
                </a:solidFill>
              </a:rPr>
              <a:t>The Holy Roman Empire</a:t>
            </a:r>
          </a:p>
        </p:txBody>
      </p:sp>
      <p:pic>
        <p:nvPicPr>
          <p:cNvPr id="3" name="Picture 2" descr="HSWH_SC_LSN_M00105_FUL.png"/>
          <p:cNvPicPr>
            <a:picLocks/>
          </p:cNvPicPr>
          <p:nvPr/>
        </p:nvPicPr>
        <p:blipFill>
          <a:blip r:embed="rId2">
            <a:extLst>
              <a:ext uri="{28A0092B-C50C-407E-A947-70E740481C1C}">
                <a14:useLocalDpi xmlns:a14="http://schemas.microsoft.com/office/drawing/2010/main" val="0"/>
              </a:ext>
            </a:extLst>
          </a:blip>
          <a:stretch>
            <a:fillRect/>
          </a:stretch>
        </p:blipFill>
        <p:spPr>
          <a:xfrm>
            <a:off x="213756" y="872332"/>
            <a:ext cx="8716488" cy="5258018"/>
          </a:xfrm>
          <a:prstGeom prst="rect">
            <a:avLst/>
          </a:prstGeom>
        </p:spPr>
      </p:pic>
      <p:sp>
        <p:nvSpPr>
          <p:cNvPr id="4" name="TextBox 3"/>
          <p:cNvSpPr txBox="1"/>
          <p:nvPr/>
        </p:nvSpPr>
        <p:spPr>
          <a:xfrm>
            <a:off x="381000" y="6130350"/>
            <a:ext cx="8650844" cy="523220"/>
          </a:xfrm>
          <a:prstGeom prst="rect">
            <a:avLst/>
          </a:prstGeom>
          <a:noFill/>
        </p:spPr>
        <p:txBody>
          <a:bodyPr vert="horz" wrap="square" rtlCol="0">
            <a:spAutoFit/>
          </a:bodyPr>
          <a:lstStyle/>
          <a:p>
            <a:r>
              <a:rPr lang="en-US" sz="1400" dirty="0"/>
              <a:t>The Holy Roman Empire was a vast kingdom that bordered several important bodies of water. This aided in trade as well as </a:t>
            </a:r>
            <a:r>
              <a:rPr lang="en-US" sz="1400" dirty="0" err="1"/>
              <a:t>defense.Analyze</a:t>
            </a:r>
            <a:r>
              <a:rPr lang="en-US" sz="1400" dirty="0"/>
              <a:t> Maps Locate: (a) the North Sea, (b) the Adriatic Sea, (c) the Mediterranean Sea</a:t>
            </a:r>
          </a:p>
        </p:txBody>
      </p:sp>
    </p:spTree>
    <p:extLst>
      <p:ext uri="{BB962C8B-B14F-4D97-AF65-F5344CB8AC3E}">
        <p14:creationId xmlns:p14="http://schemas.microsoft.com/office/powerpoint/2010/main" val="17794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50225"/>
            <a:ext cx="8674595" cy="584775"/>
          </a:xfrm>
          <a:prstGeom prst="rect">
            <a:avLst/>
          </a:prstGeom>
          <a:noFill/>
        </p:spPr>
        <p:txBody>
          <a:bodyPr vert="horz" wrap="square" rtlCol="0">
            <a:spAutoFit/>
          </a:bodyPr>
          <a:lstStyle/>
          <a:p>
            <a:pPr algn="ctr"/>
            <a:r>
              <a:rPr lang="en-US" sz="3200" b="1" dirty="0">
                <a:solidFill>
                  <a:srgbClr val="0072BC"/>
                </a:solidFill>
              </a:rPr>
              <a:t>The Holy Roman Empire</a:t>
            </a:r>
          </a:p>
        </p:txBody>
      </p:sp>
      <p:pic>
        <p:nvPicPr>
          <p:cNvPr id="3" name="Picture 2" descr="HSWH_SC_L05_R1046760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0" y="748145"/>
            <a:ext cx="8674595" cy="5248893"/>
          </a:xfrm>
          <a:prstGeom prst="rect">
            <a:avLst/>
          </a:prstGeom>
        </p:spPr>
      </p:pic>
      <p:sp>
        <p:nvSpPr>
          <p:cNvPr id="4" name="TextBox 3"/>
          <p:cNvSpPr txBox="1"/>
          <p:nvPr/>
        </p:nvSpPr>
        <p:spPr>
          <a:xfrm>
            <a:off x="279400" y="6229762"/>
            <a:ext cx="8674595" cy="307777"/>
          </a:xfrm>
          <a:prstGeom prst="rect">
            <a:avLst/>
          </a:prstGeom>
          <a:noFill/>
        </p:spPr>
        <p:txBody>
          <a:bodyPr vert="horz" wrap="square" rtlCol="0">
            <a:spAutoFit/>
          </a:bodyPr>
          <a:lstStyle/>
          <a:p>
            <a:r>
              <a:rPr lang="en-US" sz="1400" dirty="0"/>
              <a:t>Otto I is crowned emperor over a vast area of Europe that will later be known as the Holy Roman Empire.</a:t>
            </a:r>
          </a:p>
        </p:txBody>
      </p:sp>
    </p:spTree>
    <p:extLst>
      <p:ext uri="{BB962C8B-B14F-4D97-AF65-F5344CB8AC3E}">
        <p14:creationId xmlns:p14="http://schemas.microsoft.com/office/powerpoint/2010/main" val="359064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50" y="176253"/>
            <a:ext cx="8674100" cy="584775"/>
          </a:xfrm>
          <a:prstGeom prst="rect">
            <a:avLst/>
          </a:prstGeom>
          <a:noFill/>
        </p:spPr>
        <p:txBody>
          <a:bodyPr vert="horz" wrap="square" rtlCol="0">
            <a:spAutoFit/>
          </a:bodyPr>
          <a:lstStyle/>
          <a:p>
            <a:pPr algn="ctr"/>
            <a:r>
              <a:rPr lang="en-US" sz="3200" b="1" dirty="0">
                <a:solidFill>
                  <a:srgbClr val="0072BC"/>
                </a:solidFill>
              </a:rPr>
              <a:t>A Pope and an Emperor Feud</a:t>
            </a:r>
          </a:p>
        </p:txBody>
      </p:sp>
      <p:sp>
        <p:nvSpPr>
          <p:cNvPr id="3" name="TextBox 2"/>
          <p:cNvSpPr txBox="1"/>
          <p:nvPr/>
        </p:nvSpPr>
        <p:spPr>
          <a:xfrm>
            <a:off x="234950" y="894567"/>
            <a:ext cx="8674100" cy="4893647"/>
          </a:xfrm>
          <a:prstGeom prst="rect">
            <a:avLst/>
          </a:prstGeom>
          <a:noFill/>
        </p:spPr>
        <p:txBody>
          <a:bodyPr vert="horz" wrap="square" rtlCol="0">
            <a:spAutoFit/>
          </a:bodyPr>
          <a:lstStyle/>
          <a:p>
            <a:pPr algn="ctr"/>
            <a:r>
              <a:rPr lang="en-US" sz="2400" dirty="0"/>
              <a:t>Gregory Undertakes Reforms</a:t>
            </a:r>
          </a:p>
          <a:p>
            <a:pPr marL="342900" indent="-342900">
              <a:buFont typeface="Arial" panose="020B0604020202020204" pitchFamily="34" charset="0"/>
              <a:buChar char="•"/>
            </a:pPr>
            <a:r>
              <a:rPr lang="en-US" sz="2400" dirty="0"/>
              <a:t>Going to ban “lay investiture” meaning that only the Pope can appoint bishops, not secular leaders</a:t>
            </a:r>
          </a:p>
          <a:p>
            <a:pPr marL="342900" indent="-342900">
              <a:buFont typeface="Arial" panose="020B0604020202020204" pitchFamily="34" charset="0"/>
              <a:buChar char="•"/>
            </a:pPr>
            <a:r>
              <a:rPr lang="en-US" sz="2400" dirty="0"/>
              <a:t>Lay investiture means the appointing of a bishop by someone who is not of the clergy</a:t>
            </a:r>
          </a:p>
          <a:p>
            <a:endParaRPr lang="en-US" sz="2400" dirty="0"/>
          </a:p>
          <a:p>
            <a:pPr algn="ctr"/>
            <a:r>
              <a:rPr lang="en-US" sz="2400" dirty="0"/>
              <a:t>The Emperor Responds</a:t>
            </a:r>
          </a:p>
          <a:p>
            <a:pPr marL="342900" indent="-342900">
              <a:buFont typeface="Arial" panose="020B0604020202020204" pitchFamily="34" charset="0"/>
              <a:buChar char="•"/>
            </a:pPr>
            <a:r>
              <a:rPr lang="en-US" sz="2400" dirty="0"/>
              <a:t>Henry IV is angry because bishops rule their lands like royal fiefs. B/c of that he is their overlord and wants to give them symbols of office</a:t>
            </a:r>
          </a:p>
          <a:p>
            <a:pPr marL="342900" indent="-342900">
              <a:buFont typeface="Arial" panose="020B0604020202020204" pitchFamily="34" charset="0"/>
              <a:buChar char="•"/>
            </a:pPr>
            <a:r>
              <a:rPr lang="en-US" sz="2400" dirty="0"/>
              <a:t>German nobles are going to support the Pope and revolt and Gregory is going to excommunicate Henry</a:t>
            </a:r>
          </a:p>
          <a:p>
            <a:pPr marL="342900" indent="-342900">
              <a:buFont typeface="Arial" panose="020B0604020202020204" pitchFamily="34" charset="0"/>
              <a:buChar char="•"/>
            </a:pPr>
            <a:r>
              <a:rPr lang="en-US" sz="2400" dirty="0"/>
              <a:t>Henry is forced to make peace </a:t>
            </a:r>
          </a:p>
        </p:txBody>
      </p:sp>
    </p:spTree>
    <p:extLst>
      <p:ext uri="{BB962C8B-B14F-4D97-AF65-F5344CB8AC3E}">
        <p14:creationId xmlns:p14="http://schemas.microsoft.com/office/powerpoint/2010/main" val="263326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508340" cy="4154984"/>
          </a:xfrm>
          <a:prstGeom prst="rect">
            <a:avLst/>
          </a:prstGeom>
          <a:noFill/>
        </p:spPr>
        <p:txBody>
          <a:bodyPr vert="horz" wrap="square" rtlCol="0">
            <a:spAutoFit/>
          </a:bodyPr>
          <a:lstStyle/>
          <a:p>
            <a:pPr marL="342900" indent="-342900">
              <a:buChar char="•"/>
            </a:pPr>
            <a:r>
              <a:rPr lang="en-US" sz="2400" dirty="0"/>
              <a:t>Learn how monarchs gained power over nobles and the Christian Church, and how English kings strengthened their power.</a:t>
            </a:r>
          </a:p>
          <a:p>
            <a:pPr marL="342900" indent="-342900">
              <a:buChar char="•"/>
            </a:pPr>
            <a:r>
              <a:rPr lang="en-US" sz="2400" dirty="0"/>
              <a:t>Describe how traditions of government evolved under King John and later English monarchs.</a:t>
            </a:r>
          </a:p>
          <a:p>
            <a:pPr marL="342900" indent="-342900">
              <a:buChar char="•"/>
            </a:pPr>
            <a:r>
              <a:rPr lang="en-US" sz="2400" dirty="0"/>
              <a:t>Explain how strong monarchs unified France.</a:t>
            </a:r>
          </a:p>
          <a:p>
            <a:pPr marL="342900" indent="-342900">
              <a:buChar char="•"/>
            </a:pPr>
            <a:r>
              <a:rPr lang="en-US" sz="2400" dirty="0"/>
              <a:t>Describe the formation of the Holy Roman Empire and how some emperors struggled with the papacy to control specific religious and secular issues.</a:t>
            </a:r>
          </a:p>
          <a:p>
            <a:pPr marL="342900" indent="-342900">
              <a:buChar char="•"/>
            </a:pPr>
            <a:r>
              <a:rPr lang="en-US" sz="2400" dirty="0"/>
              <a:t>Analyze how the Church reached the height of its power under Pope Innocent III.</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Topic 1 Lesson 5 </a:t>
            </a:r>
            <a:r>
              <a:rPr lang="en-US" sz="2400" dirty="0"/>
              <a:t>The Feudal Monarchs and the Church </a:t>
            </a:r>
          </a:p>
        </p:txBody>
      </p:sp>
    </p:spTree>
    <p:extLst>
      <p:ext uri="{BB962C8B-B14F-4D97-AF65-F5344CB8AC3E}">
        <p14:creationId xmlns:p14="http://schemas.microsoft.com/office/powerpoint/2010/main" val="181018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342612"/>
            <a:ext cx="8698345" cy="584775"/>
          </a:xfrm>
          <a:prstGeom prst="rect">
            <a:avLst/>
          </a:prstGeom>
          <a:noFill/>
        </p:spPr>
        <p:txBody>
          <a:bodyPr vert="horz" wrap="square" rtlCol="0">
            <a:spAutoFit/>
          </a:bodyPr>
          <a:lstStyle/>
          <a:p>
            <a:pPr algn="ctr"/>
            <a:r>
              <a:rPr lang="en-US" sz="3200" b="1" dirty="0">
                <a:solidFill>
                  <a:srgbClr val="0072BC"/>
                </a:solidFill>
              </a:rPr>
              <a:t>A Pope and an Emperor Feud</a:t>
            </a:r>
          </a:p>
        </p:txBody>
      </p:sp>
      <p:sp>
        <p:nvSpPr>
          <p:cNvPr id="3" name="TextBox 2"/>
          <p:cNvSpPr txBox="1"/>
          <p:nvPr/>
        </p:nvSpPr>
        <p:spPr>
          <a:xfrm>
            <a:off x="279399" y="1460500"/>
            <a:ext cx="8474075" cy="3785652"/>
          </a:xfrm>
          <a:prstGeom prst="rect">
            <a:avLst/>
          </a:prstGeom>
          <a:noFill/>
        </p:spPr>
        <p:txBody>
          <a:bodyPr vert="horz" wrap="square" rtlCol="0">
            <a:spAutoFit/>
          </a:bodyPr>
          <a:lstStyle/>
          <a:p>
            <a:pPr lvl="0" algn="ctr"/>
            <a:r>
              <a:rPr lang="en-US" sz="2400" dirty="0">
                <a:solidFill>
                  <a:prstClr val="black"/>
                </a:solidFill>
              </a:rPr>
              <a:t>Henry Repents</a:t>
            </a:r>
          </a:p>
          <a:p>
            <a:pPr marL="342900" lvl="0" indent="-342900">
              <a:buFont typeface="Arial" panose="020B0604020202020204" pitchFamily="34" charset="0"/>
              <a:buChar char="•"/>
            </a:pPr>
            <a:r>
              <a:rPr lang="en-US" sz="2400" dirty="0">
                <a:solidFill>
                  <a:prstClr val="black"/>
                </a:solidFill>
              </a:rPr>
              <a:t>Henry is going to go to the Pope and ‘repent’. The Pope knows that he is repenting just to save his throne. The Pope will still forgive him and lift the excommunication</a:t>
            </a:r>
          </a:p>
          <a:p>
            <a:pPr marL="342900" lvl="0" indent="-342900">
              <a:buFont typeface="Arial" panose="020B0604020202020204" pitchFamily="34" charset="0"/>
              <a:buChar char="•"/>
            </a:pPr>
            <a:r>
              <a:rPr lang="en-US" sz="2400" dirty="0">
                <a:solidFill>
                  <a:prstClr val="black"/>
                </a:solidFill>
              </a:rPr>
              <a:t>Henry will return home and subdue the rebellious nobles</a:t>
            </a:r>
          </a:p>
          <a:p>
            <a:pPr marL="342900" lvl="0" indent="-342900">
              <a:buFont typeface="Arial" panose="020B0604020202020204" pitchFamily="34" charset="0"/>
              <a:buChar char="•"/>
            </a:pPr>
            <a:r>
              <a:rPr lang="en-US" sz="2400" dirty="0">
                <a:solidFill>
                  <a:prstClr val="black"/>
                </a:solidFill>
              </a:rPr>
              <a:t>Later on Henry will lead an army into Rome and exile the Pope</a:t>
            </a:r>
          </a:p>
          <a:p>
            <a:pPr lvl="0" algn="ctr"/>
            <a:r>
              <a:rPr lang="en-US" sz="2400" dirty="0">
                <a:solidFill>
                  <a:prstClr val="black"/>
                </a:solidFill>
              </a:rPr>
              <a:t>The Concordat of Worms</a:t>
            </a:r>
          </a:p>
          <a:p>
            <a:pPr marL="342900" lvl="0" indent="-342900">
              <a:buFont typeface="Arial" panose="020B0604020202020204" pitchFamily="34" charset="0"/>
              <a:buChar char="•"/>
            </a:pPr>
            <a:r>
              <a:rPr lang="en-US" sz="2400" dirty="0">
                <a:solidFill>
                  <a:prstClr val="black"/>
                </a:solidFill>
              </a:rPr>
              <a:t>A treaty that declares that the Church has the sole authority to elect and invest bishops with spiritual authority.</a:t>
            </a:r>
          </a:p>
          <a:p>
            <a:pPr marL="342900" lvl="0" indent="-342900">
              <a:buFont typeface="Arial" panose="020B0604020202020204" pitchFamily="34" charset="0"/>
              <a:buChar char="•"/>
            </a:pPr>
            <a:r>
              <a:rPr lang="en-US" sz="2400" dirty="0">
                <a:solidFill>
                  <a:prstClr val="black"/>
                </a:solidFill>
              </a:rPr>
              <a:t>The emperor will still invest them fiefs</a:t>
            </a:r>
          </a:p>
        </p:txBody>
      </p:sp>
    </p:spTree>
    <p:extLst>
      <p:ext uri="{BB962C8B-B14F-4D97-AF65-F5344CB8AC3E}">
        <p14:creationId xmlns:p14="http://schemas.microsoft.com/office/powerpoint/2010/main" val="350597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Pope and an Emperor Feud</a:t>
            </a:r>
          </a:p>
        </p:txBody>
      </p:sp>
      <p:pic>
        <p:nvPicPr>
          <p:cNvPr id="3" name="Picture 2" descr="HSWH_SC_L05_R104676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A medieval drawing shows Henry driving Gregory from Rome (top). Other scenes include Gregory excommunicating Henry (bottom left) and Gregory on his deathbed (bottom right).</a:t>
            </a:r>
          </a:p>
        </p:txBody>
      </p:sp>
    </p:spTree>
    <p:extLst>
      <p:ext uri="{BB962C8B-B14F-4D97-AF65-F5344CB8AC3E}">
        <p14:creationId xmlns:p14="http://schemas.microsoft.com/office/powerpoint/2010/main" val="197623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63" y="294018"/>
            <a:ext cx="8626474" cy="584775"/>
          </a:xfrm>
          <a:prstGeom prst="rect">
            <a:avLst/>
          </a:prstGeom>
          <a:noFill/>
        </p:spPr>
        <p:txBody>
          <a:bodyPr vert="horz" wrap="square" rtlCol="0">
            <a:spAutoFit/>
          </a:bodyPr>
          <a:lstStyle/>
          <a:p>
            <a:pPr algn="ctr"/>
            <a:r>
              <a:rPr lang="en-US" sz="3200" b="1" dirty="0">
                <a:solidFill>
                  <a:srgbClr val="0072BC"/>
                </a:solidFill>
              </a:rPr>
              <a:t>The Battle for Italy</a:t>
            </a:r>
          </a:p>
        </p:txBody>
      </p:sp>
      <p:sp>
        <p:nvSpPr>
          <p:cNvPr id="3" name="TextBox 2"/>
          <p:cNvSpPr txBox="1"/>
          <p:nvPr/>
        </p:nvSpPr>
        <p:spPr>
          <a:xfrm>
            <a:off x="279399" y="1068615"/>
            <a:ext cx="8626475" cy="4524315"/>
          </a:xfrm>
          <a:prstGeom prst="rect">
            <a:avLst/>
          </a:prstGeom>
          <a:noFill/>
        </p:spPr>
        <p:txBody>
          <a:bodyPr vert="horz" wrap="square" rtlCol="0">
            <a:spAutoFit/>
          </a:bodyPr>
          <a:lstStyle/>
          <a:p>
            <a:pPr algn="ctr"/>
            <a:r>
              <a:rPr lang="en-US" sz="2400" dirty="0"/>
              <a:t>German Emperors In Italy</a:t>
            </a:r>
          </a:p>
          <a:p>
            <a:pPr marL="342900" indent="-342900">
              <a:buFont typeface="Arial" panose="020B0604020202020204" pitchFamily="34" charset="0"/>
              <a:buChar char="•"/>
            </a:pPr>
            <a:r>
              <a:rPr lang="en-US" sz="2400" dirty="0"/>
              <a:t>Frederick I is going to try and control the wealthy northern cities of Italy. Those cities are going to resist and join with the Pope to create the Lombard League</a:t>
            </a:r>
          </a:p>
          <a:p>
            <a:pPr marL="342900" indent="-342900">
              <a:buFont typeface="Arial" panose="020B0604020202020204" pitchFamily="34" charset="0"/>
              <a:buChar char="•"/>
            </a:pPr>
            <a:r>
              <a:rPr lang="en-US" sz="2400" dirty="0"/>
              <a:t>They are going to defeat Frederick’s armies</a:t>
            </a:r>
          </a:p>
          <a:p>
            <a:pPr marL="342900" indent="-342900">
              <a:buFont typeface="Arial" panose="020B0604020202020204" pitchFamily="34" charset="0"/>
              <a:buChar char="•"/>
            </a:pPr>
            <a:r>
              <a:rPr lang="en-US" sz="2400" dirty="0"/>
              <a:t>Frederick is going to get his son Henry to marry Constance, the heir to Sicily and southern Italy</a:t>
            </a:r>
          </a:p>
          <a:p>
            <a:pPr algn="ctr"/>
            <a:r>
              <a:rPr lang="en-US" sz="2400" dirty="0"/>
              <a:t>Frederick II</a:t>
            </a:r>
          </a:p>
          <a:p>
            <a:pPr marL="342900" indent="-342900">
              <a:buFont typeface="Arial" panose="020B0604020202020204" pitchFamily="34" charset="0"/>
              <a:buChar char="•"/>
            </a:pPr>
            <a:r>
              <a:rPr lang="en-US" sz="2400" dirty="0"/>
              <a:t>Grandson of Frederick I</a:t>
            </a:r>
          </a:p>
          <a:p>
            <a:pPr marL="342900" indent="-342900">
              <a:buFont typeface="Arial" panose="020B0604020202020204" pitchFamily="34" charset="0"/>
              <a:buChar char="•"/>
            </a:pPr>
            <a:r>
              <a:rPr lang="en-US" sz="2400" dirty="0"/>
              <a:t>Instead of being in Germany being Holy Roman Emperor he is going to stay in Italy, clash with Popes, and try unsuccessfully to control wealthy northern Italian cities like grandpa</a:t>
            </a:r>
          </a:p>
        </p:txBody>
      </p:sp>
    </p:spTree>
    <p:extLst>
      <p:ext uri="{BB962C8B-B14F-4D97-AF65-F5344CB8AC3E}">
        <p14:creationId xmlns:p14="http://schemas.microsoft.com/office/powerpoint/2010/main" val="252245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88374" cy="584775"/>
          </a:xfrm>
          <a:prstGeom prst="rect">
            <a:avLst/>
          </a:prstGeom>
          <a:noFill/>
        </p:spPr>
        <p:txBody>
          <a:bodyPr vert="horz" wrap="square" rtlCol="0">
            <a:spAutoFit/>
          </a:bodyPr>
          <a:lstStyle/>
          <a:p>
            <a:pPr algn="ctr"/>
            <a:r>
              <a:rPr lang="en-US" sz="3200" b="1" dirty="0">
                <a:solidFill>
                  <a:srgbClr val="0072BC"/>
                </a:solidFill>
              </a:rPr>
              <a:t>The Battle for Italy</a:t>
            </a:r>
          </a:p>
        </p:txBody>
      </p:sp>
      <p:sp>
        <p:nvSpPr>
          <p:cNvPr id="3" name="TextBox 2"/>
          <p:cNvSpPr txBox="1"/>
          <p:nvPr/>
        </p:nvSpPr>
        <p:spPr>
          <a:xfrm>
            <a:off x="279399" y="1460500"/>
            <a:ext cx="8588375" cy="3046988"/>
          </a:xfrm>
          <a:prstGeom prst="rect">
            <a:avLst/>
          </a:prstGeom>
          <a:noFill/>
        </p:spPr>
        <p:txBody>
          <a:bodyPr vert="horz" wrap="square" rtlCol="0">
            <a:spAutoFit/>
          </a:bodyPr>
          <a:lstStyle/>
          <a:p>
            <a:pPr lvl="0" algn="ctr"/>
            <a:r>
              <a:rPr lang="en-US" sz="2400" dirty="0">
                <a:solidFill>
                  <a:prstClr val="black"/>
                </a:solidFill>
              </a:rPr>
              <a:t>Effects of the Struggle</a:t>
            </a:r>
          </a:p>
          <a:p>
            <a:pPr marL="342900" lvl="0" indent="-342900">
              <a:buFont typeface="Arial" panose="020B0604020202020204" pitchFamily="34" charset="0"/>
              <a:buChar char="•"/>
            </a:pPr>
            <a:r>
              <a:rPr lang="en-US" sz="2400" dirty="0">
                <a:solidFill>
                  <a:prstClr val="black"/>
                </a:solidFill>
              </a:rPr>
              <a:t>Because Frederick II is in Italy German nobles are going to be more independent. They are going to be a patchwork of feudal states</a:t>
            </a:r>
          </a:p>
          <a:p>
            <a:pPr marL="342900" lvl="0" indent="-342900">
              <a:buFont typeface="Arial" panose="020B0604020202020204" pitchFamily="34" charset="0"/>
              <a:buChar char="•"/>
            </a:pPr>
            <a:r>
              <a:rPr lang="en-US" sz="2400" dirty="0">
                <a:solidFill>
                  <a:prstClr val="black"/>
                </a:solidFill>
              </a:rPr>
              <a:t>Sicily and southern Italy are going to become ruins because the Pope is going to ask the French to fight Frederick’s heirs and later on the French and the Spanish are going to fight for possession of the territory. </a:t>
            </a:r>
          </a:p>
        </p:txBody>
      </p:sp>
    </p:spTree>
    <p:extLst>
      <p:ext uri="{BB962C8B-B14F-4D97-AF65-F5344CB8AC3E}">
        <p14:creationId xmlns:p14="http://schemas.microsoft.com/office/powerpoint/2010/main" val="238932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Battle for Italy</a:t>
            </a:r>
          </a:p>
        </p:txBody>
      </p:sp>
      <p:pic>
        <p:nvPicPr>
          <p:cNvPr id="3" name="Picture 2" descr="HSWH_SC_L05_R104677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Frederick Barbarossa, or Frederick Red-Beard, leads soldiers in battle against the Seljuk Turks.</a:t>
            </a:r>
          </a:p>
        </p:txBody>
      </p:sp>
    </p:spTree>
    <p:extLst>
      <p:ext uri="{BB962C8B-B14F-4D97-AF65-F5344CB8AC3E}">
        <p14:creationId xmlns:p14="http://schemas.microsoft.com/office/powerpoint/2010/main" val="229239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Battle for Italy</a:t>
            </a:r>
          </a:p>
        </p:txBody>
      </p:sp>
      <p:pic>
        <p:nvPicPr>
          <p:cNvPr id="3" name="Picture 2" descr="HSWH_SC_LSN_M0010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Frederick II spent much of his rule fighting for territory around the Kingdom of Sicily.Analyze Maps Why do you think that the barons and nobility of areas such as Saxony and Bavaria were successful in breaking into independent states?</a:t>
            </a:r>
          </a:p>
        </p:txBody>
      </p:sp>
    </p:spTree>
    <p:extLst>
      <p:ext uri="{BB962C8B-B14F-4D97-AF65-F5344CB8AC3E}">
        <p14:creationId xmlns:p14="http://schemas.microsoft.com/office/powerpoint/2010/main" val="111039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825" y="254000"/>
            <a:ext cx="7620000" cy="461665"/>
          </a:xfrm>
          <a:prstGeom prst="rect">
            <a:avLst/>
          </a:prstGeom>
          <a:noFill/>
        </p:spPr>
        <p:txBody>
          <a:bodyPr vert="horz" rtlCol="0">
            <a:spAutoFit/>
          </a:bodyPr>
          <a:lstStyle/>
          <a:p>
            <a:pPr algn="ctr"/>
            <a:r>
              <a:rPr lang="en-US" sz="2400" b="1" dirty="0">
                <a:solidFill>
                  <a:srgbClr val="0072BC"/>
                </a:solidFill>
              </a:rPr>
              <a:t>Church Power Reaches Its Peak</a:t>
            </a:r>
          </a:p>
        </p:txBody>
      </p:sp>
      <p:sp>
        <p:nvSpPr>
          <p:cNvPr id="3" name="TextBox 2"/>
          <p:cNvSpPr txBox="1"/>
          <p:nvPr/>
        </p:nvSpPr>
        <p:spPr>
          <a:xfrm>
            <a:off x="193674" y="747415"/>
            <a:ext cx="8683625" cy="5632311"/>
          </a:xfrm>
          <a:prstGeom prst="rect">
            <a:avLst/>
          </a:prstGeom>
          <a:noFill/>
        </p:spPr>
        <p:txBody>
          <a:bodyPr vert="horz" wrap="square" rtlCol="0">
            <a:spAutoFit/>
          </a:bodyPr>
          <a:lstStyle/>
          <a:p>
            <a:pPr algn="ctr"/>
            <a:r>
              <a:rPr lang="en-US" sz="2400" dirty="0"/>
              <a:t>Popes Assert Their Power</a:t>
            </a:r>
          </a:p>
          <a:p>
            <a:pPr marL="285750" indent="-285750">
              <a:buFont typeface="Arial" panose="020B0604020202020204" pitchFamily="34" charset="0"/>
              <a:buChar char="•"/>
            </a:pPr>
            <a:r>
              <a:rPr lang="en-US" sz="2400" dirty="0"/>
              <a:t>Pope Innocent III (elected in 1198) claims “The Pope stands between God and man, lower than God but higher than man, who judges all and is judged by no one”</a:t>
            </a:r>
          </a:p>
          <a:p>
            <a:pPr marL="285750" indent="-285750">
              <a:buFont typeface="Arial" panose="020B0604020202020204" pitchFamily="34" charset="0"/>
              <a:buChar char="•"/>
            </a:pPr>
            <a:r>
              <a:rPr lang="en-US" sz="2400" dirty="0"/>
              <a:t>He excommunicates King John of England</a:t>
            </a:r>
          </a:p>
          <a:p>
            <a:pPr marL="285750" indent="-285750">
              <a:buFont typeface="Arial" panose="020B0604020202020204" pitchFamily="34" charset="0"/>
              <a:buChar char="•"/>
            </a:pPr>
            <a:r>
              <a:rPr lang="en-US" sz="2400" dirty="0"/>
              <a:t>He excommunicates King Phillip II for trying to annul his marriage</a:t>
            </a:r>
          </a:p>
          <a:p>
            <a:pPr marL="285750" indent="-285750">
              <a:buFont typeface="Arial" panose="020B0604020202020204" pitchFamily="34" charset="0"/>
              <a:buChar char="•"/>
            </a:pPr>
            <a:r>
              <a:rPr lang="en-US" sz="2400" dirty="0"/>
              <a:t>With Phillip II help he is going to order the deaths of </a:t>
            </a:r>
            <a:r>
              <a:rPr lang="en-US" sz="2400" dirty="0" err="1"/>
              <a:t>Albigensians</a:t>
            </a:r>
            <a:r>
              <a:rPr lang="en-US" sz="2400" dirty="0"/>
              <a:t> in Southern France for heresy. </a:t>
            </a:r>
          </a:p>
          <a:p>
            <a:pPr marL="285750" indent="-285750">
              <a:buFont typeface="Arial" panose="020B0604020202020204" pitchFamily="34" charset="0"/>
              <a:buChar char="•"/>
            </a:pPr>
            <a:r>
              <a:rPr lang="en-US" sz="2400" dirty="0"/>
              <a:t>Extend the Papal States, reformed the Church courts, and change the way Church officials are elected.</a:t>
            </a:r>
          </a:p>
          <a:p>
            <a:pPr algn="ctr"/>
            <a:r>
              <a:rPr lang="en-US" sz="2400" dirty="0"/>
              <a:t>Papal Power Begins to Decline</a:t>
            </a:r>
          </a:p>
          <a:p>
            <a:pPr marL="342900" indent="-342900">
              <a:buChar char="•"/>
            </a:pPr>
            <a:r>
              <a:rPr lang="en-US" sz="2400" dirty="0"/>
              <a:t>When Phillip IV engineers the election of a French Pope after trying to capture the previous one, this will lead to the decline of the office.</a:t>
            </a:r>
          </a:p>
          <a:p>
            <a:pPr marL="342900" indent="-342900">
              <a:buChar char="•"/>
            </a:pPr>
            <a:r>
              <a:rPr lang="en-US" sz="2400" dirty="0"/>
              <a:t>There will be seven French Popes</a:t>
            </a:r>
          </a:p>
        </p:txBody>
      </p:sp>
    </p:spTree>
    <p:extLst>
      <p:ext uri="{BB962C8B-B14F-4D97-AF65-F5344CB8AC3E}">
        <p14:creationId xmlns:p14="http://schemas.microsoft.com/office/powerpoint/2010/main" val="5458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Church Power Reaches Its Peak</a:t>
            </a:r>
          </a:p>
        </p:txBody>
      </p:sp>
      <p:sp>
        <p:nvSpPr>
          <p:cNvPr id="3" name="TextBox 2"/>
          <p:cNvSpPr txBox="1"/>
          <p:nvPr/>
        </p:nvSpPr>
        <p:spPr>
          <a:xfrm>
            <a:off x="279400" y="1460500"/>
            <a:ext cx="8578850" cy="4401205"/>
          </a:xfrm>
          <a:prstGeom prst="rect">
            <a:avLst/>
          </a:prstGeom>
          <a:noFill/>
        </p:spPr>
        <p:txBody>
          <a:bodyPr vert="horz" wrap="square" rtlCol="0">
            <a:spAutoFit/>
          </a:bodyPr>
          <a:lstStyle/>
          <a:p>
            <a:pPr algn="ctr"/>
            <a:r>
              <a:rPr lang="en-US" sz="2400" dirty="0"/>
              <a:t>Papal Power Begins to Decline</a:t>
            </a:r>
          </a:p>
          <a:p>
            <a:pPr marL="342900" indent="-342900">
              <a:buFont typeface="Arial" panose="020B0604020202020204" pitchFamily="34" charset="0"/>
              <a:buChar char="•"/>
            </a:pPr>
            <a:r>
              <a:rPr lang="en-US" sz="2400" dirty="0"/>
              <a:t>Eventually the 7</a:t>
            </a:r>
            <a:r>
              <a:rPr lang="en-US" sz="2400" baseline="30000" dirty="0"/>
              <a:t>th</a:t>
            </a:r>
            <a:r>
              <a:rPr lang="en-US" sz="2400" dirty="0"/>
              <a:t> French Pope is going to return to Rome but he dies shortly after</a:t>
            </a:r>
          </a:p>
          <a:p>
            <a:pPr marL="342900" indent="-342900">
              <a:buFont typeface="Arial" panose="020B0604020202020204" pitchFamily="34" charset="0"/>
              <a:buChar char="•"/>
            </a:pPr>
            <a:r>
              <a:rPr lang="en-US" sz="2400" dirty="0"/>
              <a:t>The cardinals in Rome are going to elect an Italian Pope but the French cardinals are going to elect their own pope. This will start another line </a:t>
            </a:r>
            <a:r>
              <a:rPr lang="en-US" sz="2400"/>
              <a:t>of French Popes. </a:t>
            </a:r>
            <a:endParaRPr lang="en-US" sz="2400" dirty="0"/>
          </a:p>
          <a:p>
            <a:pPr marL="342900" indent="-342900">
              <a:buFont typeface="Arial" panose="020B0604020202020204" pitchFamily="34" charset="0"/>
              <a:buChar char="•"/>
            </a:pPr>
            <a:r>
              <a:rPr lang="en-US" sz="2400" dirty="0"/>
              <a:t>This will lead to a schism in the Church as no one can agree who is in power. </a:t>
            </a:r>
          </a:p>
          <a:p>
            <a:pPr marL="342900" indent="-342900">
              <a:buFont typeface="Arial" panose="020B0604020202020204" pitchFamily="34" charset="0"/>
              <a:buChar char="•"/>
            </a:pPr>
            <a:r>
              <a:rPr lang="en-US" sz="2400" dirty="0"/>
              <a:t>Eventually the Roman Pope is going to be the one everyone agrees to follow but the damage is done. The common folk and nobles are going to lose a lot of respect for the clergy</a:t>
            </a:r>
          </a:p>
          <a:p>
            <a:endParaRPr lang="en-US" sz="1600" dirty="0"/>
          </a:p>
        </p:txBody>
      </p:sp>
    </p:spTree>
    <p:extLst>
      <p:ext uri="{BB962C8B-B14F-4D97-AF65-F5344CB8AC3E}">
        <p14:creationId xmlns:p14="http://schemas.microsoft.com/office/powerpoint/2010/main" val="246396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Church Power Reaches Its Peak</a:t>
            </a:r>
          </a:p>
        </p:txBody>
      </p:sp>
      <p:pic>
        <p:nvPicPr>
          <p:cNvPr id="3" name="Picture 2" descr="HSWH_SC_L05_R111877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Under Pope Innocent III, the Church reached a level of power it would never again attain. Innocent saw himself as second only to God, but above all other men.</a:t>
            </a:r>
          </a:p>
        </p:txBody>
      </p:sp>
    </p:spTree>
    <p:extLst>
      <p:ext uri="{BB962C8B-B14F-4D97-AF65-F5344CB8AC3E}">
        <p14:creationId xmlns:p14="http://schemas.microsoft.com/office/powerpoint/2010/main" val="68836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7620000" cy="461665"/>
          </a:xfrm>
          <a:prstGeom prst="rect">
            <a:avLst/>
          </a:prstGeom>
          <a:noFill/>
        </p:spPr>
        <p:txBody>
          <a:bodyPr vert="horz" rtlCol="0">
            <a:spAutoFit/>
          </a:bodyPr>
          <a:lstStyle/>
          <a:p>
            <a:pPr algn="ctr"/>
            <a:r>
              <a:rPr lang="en-US" sz="2400" b="1" dirty="0">
                <a:solidFill>
                  <a:srgbClr val="0072BC"/>
                </a:solidFill>
              </a:rPr>
              <a:t>Feudal Monarchs Begin to Centralize Power</a:t>
            </a:r>
          </a:p>
        </p:txBody>
      </p:sp>
      <p:sp>
        <p:nvSpPr>
          <p:cNvPr id="3" name="TextBox 2"/>
          <p:cNvSpPr txBox="1"/>
          <p:nvPr/>
        </p:nvSpPr>
        <p:spPr>
          <a:xfrm>
            <a:off x="279401" y="914400"/>
            <a:ext cx="8567716" cy="4031873"/>
          </a:xfrm>
          <a:prstGeom prst="rect">
            <a:avLst/>
          </a:prstGeom>
          <a:noFill/>
        </p:spPr>
        <p:txBody>
          <a:bodyPr vert="horz" wrap="square" rtlCol="0">
            <a:spAutoFit/>
          </a:bodyPr>
          <a:lstStyle/>
          <a:p>
            <a:endParaRPr lang="en-US" sz="1600" dirty="0"/>
          </a:p>
          <a:p>
            <a:pPr marL="285750" indent="-285750">
              <a:buFont typeface="Arial" panose="020B0604020202020204" pitchFamily="34" charset="0"/>
              <a:buChar char="•"/>
            </a:pPr>
            <a:r>
              <a:rPr lang="en-US" sz="2400" dirty="0"/>
              <a:t>From 1000 to 1300 the balance of power is going to shift from nobles and the church to the monarchs</a:t>
            </a:r>
          </a:p>
          <a:p>
            <a:pPr marL="285750" indent="-285750">
              <a:buFont typeface="Arial" panose="020B0604020202020204" pitchFamily="34" charset="0"/>
              <a:buChar char="•"/>
            </a:pPr>
            <a:r>
              <a:rPr lang="en-US" sz="2400" dirty="0"/>
              <a:t>They are going to strengthen the royal courts, crushing the power of the courts of nobles and clergy</a:t>
            </a:r>
          </a:p>
          <a:p>
            <a:pPr marL="285750" indent="-285750">
              <a:buFont typeface="Arial" panose="020B0604020202020204" pitchFamily="34" charset="0"/>
              <a:buChar char="•"/>
            </a:pPr>
            <a:r>
              <a:rPr lang="en-US" sz="2400" dirty="0"/>
              <a:t>They are going to set up bureaucracies in order to collect taxes and administer justice</a:t>
            </a:r>
          </a:p>
          <a:p>
            <a:pPr marL="285750" indent="-285750">
              <a:buFont typeface="Arial" panose="020B0604020202020204" pitchFamily="34" charset="0"/>
              <a:buChar char="•"/>
            </a:pPr>
            <a:r>
              <a:rPr lang="en-US" sz="2400" dirty="0"/>
              <a:t>This will allow them to have standing armies instead of relying on nobles</a:t>
            </a:r>
          </a:p>
          <a:p>
            <a:pPr marL="285750" indent="-285750">
              <a:buFont typeface="Arial" panose="020B0604020202020204" pitchFamily="34" charset="0"/>
              <a:buChar char="•"/>
            </a:pPr>
            <a:r>
              <a:rPr lang="en-US" sz="2400" dirty="0"/>
              <a:t>The middle class will turn to the monarchs to keep the peace which promotes business </a:t>
            </a:r>
          </a:p>
        </p:txBody>
      </p:sp>
    </p:spTree>
    <p:extLst>
      <p:ext uri="{BB962C8B-B14F-4D97-AF65-F5344CB8AC3E}">
        <p14:creationId xmlns:p14="http://schemas.microsoft.com/office/powerpoint/2010/main" val="141621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Feudal Monarchs Begin to Centralize Power</a:t>
            </a:r>
          </a:p>
        </p:txBody>
      </p:sp>
      <p:pic>
        <p:nvPicPr>
          <p:cNvPr id="3" name="Picture 2" descr="HSWH_SC_L05_R104670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This image from an 11th-century Bible shows a king receiving fealty from his nobles.</a:t>
            </a:r>
          </a:p>
        </p:txBody>
      </p:sp>
    </p:spTree>
    <p:extLst>
      <p:ext uri="{BB962C8B-B14F-4D97-AF65-F5344CB8AC3E}">
        <p14:creationId xmlns:p14="http://schemas.microsoft.com/office/powerpoint/2010/main" val="241296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03339"/>
            <a:ext cx="8616949" cy="584775"/>
          </a:xfrm>
          <a:prstGeom prst="rect">
            <a:avLst/>
          </a:prstGeom>
          <a:noFill/>
        </p:spPr>
        <p:txBody>
          <a:bodyPr vert="horz" wrap="square" rtlCol="0">
            <a:spAutoFit/>
          </a:bodyPr>
          <a:lstStyle/>
          <a:p>
            <a:pPr algn="ctr"/>
            <a:r>
              <a:rPr lang="en-US" sz="3200" b="1" dirty="0">
                <a:solidFill>
                  <a:srgbClr val="0072BC"/>
                </a:solidFill>
              </a:rPr>
              <a:t>English Kings Expand Their Power</a:t>
            </a:r>
          </a:p>
        </p:txBody>
      </p:sp>
      <p:sp>
        <p:nvSpPr>
          <p:cNvPr id="3" name="TextBox 2"/>
          <p:cNvSpPr txBox="1"/>
          <p:nvPr/>
        </p:nvSpPr>
        <p:spPr>
          <a:xfrm>
            <a:off x="279400" y="784844"/>
            <a:ext cx="8616950" cy="5632311"/>
          </a:xfrm>
          <a:prstGeom prst="rect">
            <a:avLst/>
          </a:prstGeom>
          <a:noFill/>
        </p:spPr>
        <p:txBody>
          <a:bodyPr vert="horz" wrap="square" rtlCol="0">
            <a:spAutoFit/>
          </a:bodyPr>
          <a:lstStyle/>
          <a:p>
            <a:pPr algn="ctr"/>
            <a:r>
              <a:rPr lang="en-US" sz="2400" dirty="0"/>
              <a:t>The Norman Conquest of England</a:t>
            </a:r>
          </a:p>
          <a:p>
            <a:pPr marL="342900" indent="-342900">
              <a:buFont typeface="Arial" panose="020B0604020202020204" pitchFamily="34" charset="0"/>
              <a:buChar char="•"/>
            </a:pPr>
            <a:r>
              <a:rPr lang="en-US" sz="2400" dirty="0"/>
              <a:t>In 1066 Edward, King of England, dies w/o an heir</a:t>
            </a:r>
          </a:p>
          <a:p>
            <a:pPr marL="342900" indent="-342900">
              <a:buFont typeface="Arial" panose="020B0604020202020204" pitchFamily="34" charset="0"/>
              <a:buChar char="•"/>
            </a:pPr>
            <a:r>
              <a:rPr lang="en-US" sz="2400" dirty="0"/>
              <a:t>English nobles choose Harold, Edward’s brother in law, to be king </a:t>
            </a:r>
          </a:p>
          <a:p>
            <a:pPr marL="342900" indent="-342900">
              <a:buFont typeface="Arial" panose="020B0604020202020204" pitchFamily="34" charset="0"/>
              <a:buChar char="•"/>
            </a:pPr>
            <a:r>
              <a:rPr lang="en-US" sz="2400" dirty="0"/>
              <a:t>William, the Duke of Normandy also claims the throne. He is Edward’s cousin</a:t>
            </a:r>
          </a:p>
          <a:p>
            <a:pPr marL="342900" indent="-342900">
              <a:buFont typeface="Arial" panose="020B0604020202020204" pitchFamily="34" charset="0"/>
              <a:buChar char="•"/>
            </a:pPr>
            <a:r>
              <a:rPr lang="en-US" sz="2400" dirty="0"/>
              <a:t>At the Battle of Hasting he becomes William the Conqueror and is crowned king on Christmas day 1066</a:t>
            </a:r>
          </a:p>
          <a:p>
            <a:pPr algn="ctr"/>
            <a:r>
              <a:rPr lang="en-US" sz="2400" dirty="0"/>
              <a:t>William Exerts Firm Control</a:t>
            </a:r>
          </a:p>
          <a:p>
            <a:pPr marL="342900" indent="-342900">
              <a:buFont typeface="Arial" panose="020B0604020202020204" pitchFamily="34" charset="0"/>
              <a:buChar char="•"/>
            </a:pPr>
            <a:r>
              <a:rPr lang="en-US" sz="2400" dirty="0"/>
              <a:t>Is going to give lands to the Church and his Norman barons who fought with him but is going to keep a large portion</a:t>
            </a:r>
          </a:p>
          <a:p>
            <a:pPr marL="342900" indent="-342900">
              <a:buFont typeface="Arial" panose="020B0604020202020204" pitchFamily="34" charset="0"/>
              <a:buChar char="•"/>
            </a:pPr>
            <a:r>
              <a:rPr lang="en-US" sz="2400" dirty="0"/>
              <a:t>He is going to demand fealty (loyalty) first before others</a:t>
            </a:r>
          </a:p>
          <a:p>
            <a:pPr marL="342900" indent="-342900">
              <a:buFont typeface="Arial" panose="020B0604020202020204" pitchFamily="34" charset="0"/>
              <a:buChar char="•"/>
            </a:pPr>
            <a:r>
              <a:rPr lang="en-US" sz="2400" dirty="0"/>
              <a:t>Is going to complete a census called the Domesday Book which lists every castle, field, and pigpen in England</a:t>
            </a:r>
          </a:p>
          <a:p>
            <a:pPr marL="342900" indent="-342900">
              <a:buFont typeface="Arial" panose="020B0604020202020204" pitchFamily="34" charset="0"/>
              <a:buChar char="•"/>
            </a:pPr>
            <a:r>
              <a:rPr lang="en-US" sz="2400" dirty="0"/>
              <a:t>Blending of Norman French and Anglo Saxons customs, languages, and traditions </a:t>
            </a:r>
          </a:p>
        </p:txBody>
      </p:sp>
    </p:spTree>
    <p:extLst>
      <p:ext uri="{BB962C8B-B14F-4D97-AF65-F5344CB8AC3E}">
        <p14:creationId xmlns:p14="http://schemas.microsoft.com/office/powerpoint/2010/main" val="21144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551" y="189210"/>
            <a:ext cx="8626474" cy="584775"/>
          </a:xfrm>
          <a:prstGeom prst="rect">
            <a:avLst/>
          </a:prstGeom>
          <a:noFill/>
        </p:spPr>
        <p:txBody>
          <a:bodyPr vert="horz" wrap="square" rtlCol="0">
            <a:spAutoFit/>
          </a:bodyPr>
          <a:lstStyle/>
          <a:p>
            <a:pPr algn="ctr"/>
            <a:r>
              <a:rPr lang="en-US" sz="3200" b="1" dirty="0">
                <a:solidFill>
                  <a:srgbClr val="0072BC"/>
                </a:solidFill>
              </a:rPr>
              <a:t>English Kings Expand Their Power</a:t>
            </a:r>
          </a:p>
        </p:txBody>
      </p:sp>
      <p:sp>
        <p:nvSpPr>
          <p:cNvPr id="3" name="TextBox 2"/>
          <p:cNvSpPr txBox="1"/>
          <p:nvPr/>
        </p:nvSpPr>
        <p:spPr>
          <a:xfrm>
            <a:off x="336551" y="773985"/>
            <a:ext cx="8626475" cy="5509200"/>
          </a:xfrm>
          <a:prstGeom prst="rect">
            <a:avLst/>
          </a:prstGeom>
          <a:noFill/>
        </p:spPr>
        <p:txBody>
          <a:bodyPr vert="horz" wrap="square" rtlCol="0">
            <a:spAutoFit/>
          </a:bodyPr>
          <a:lstStyle/>
          <a:p>
            <a:pPr algn="ctr"/>
            <a:r>
              <a:rPr lang="en-US" sz="2400" dirty="0"/>
              <a:t>Extending Royal Power</a:t>
            </a:r>
          </a:p>
          <a:p>
            <a:pPr marL="342900" indent="-342900">
              <a:buFont typeface="Arial" panose="020B0604020202020204" pitchFamily="34" charset="0"/>
              <a:buChar char="•"/>
            </a:pPr>
            <a:r>
              <a:rPr lang="en-US" sz="2400" dirty="0"/>
              <a:t>William’s successor’s are going to create the exchequer</a:t>
            </a:r>
          </a:p>
          <a:p>
            <a:pPr marL="342900" indent="-342900">
              <a:buFont typeface="Arial" panose="020B0604020202020204" pitchFamily="34" charset="0"/>
              <a:buChar char="•"/>
            </a:pPr>
            <a:r>
              <a:rPr lang="en-US" sz="2400" dirty="0"/>
              <a:t>Collects fines, taxes, fees, and other dues</a:t>
            </a:r>
          </a:p>
          <a:p>
            <a:pPr marL="342900" indent="-342900">
              <a:buFont typeface="Arial" panose="020B0604020202020204" pitchFamily="34" charset="0"/>
              <a:buChar char="•"/>
            </a:pPr>
            <a:r>
              <a:rPr lang="en-US" sz="2400" dirty="0"/>
              <a:t>In 1154 Henry II inherits and broadens the system of royal justice</a:t>
            </a:r>
          </a:p>
          <a:p>
            <a:pPr marL="342900" indent="-342900">
              <a:buFont typeface="Arial" panose="020B0604020202020204" pitchFamily="34" charset="0"/>
              <a:buChar char="•"/>
            </a:pPr>
            <a:r>
              <a:rPr lang="en-US" sz="2400" dirty="0"/>
              <a:t>He converted old custom into laws, had traveling justices enforce the laws, and this became the basis for common law</a:t>
            </a:r>
          </a:p>
          <a:p>
            <a:pPr marL="342900" indent="-342900">
              <a:buFont typeface="Arial" panose="020B0604020202020204" pitchFamily="34" charset="0"/>
              <a:buChar char="•"/>
            </a:pPr>
            <a:r>
              <a:rPr lang="en-US" sz="2400" dirty="0"/>
              <a:t>In time people are going to the royal courts instead of the Church’s courts and the courts are going to generate revenue</a:t>
            </a:r>
          </a:p>
          <a:p>
            <a:pPr algn="ctr"/>
            <a:r>
              <a:rPr lang="en-US" sz="2400" dirty="0"/>
              <a:t>The Early Jury System</a:t>
            </a:r>
          </a:p>
          <a:p>
            <a:pPr marL="342900" indent="-342900">
              <a:buFont typeface="Arial" panose="020B0604020202020204" pitchFamily="34" charset="0"/>
              <a:buChar char="•"/>
            </a:pPr>
            <a:r>
              <a:rPr lang="en-US" sz="2400" dirty="0"/>
              <a:t>When the traveling justices visited a town they would gather a jury and that group decided which cases should go to trial. This is the ancestor of the Grand Jury</a:t>
            </a:r>
          </a:p>
          <a:p>
            <a:pPr marL="342900" indent="-342900">
              <a:buFont typeface="Arial" panose="020B0604020202020204" pitchFamily="34" charset="0"/>
              <a:buChar char="•"/>
            </a:pPr>
            <a:r>
              <a:rPr lang="en-US" sz="2400" dirty="0"/>
              <a:t>Later another jury of 12 neighbors of an accused person were used in a trial. This is the start of a trial jury</a:t>
            </a:r>
          </a:p>
          <a:p>
            <a:endParaRPr lang="en-US" sz="1600" dirty="0"/>
          </a:p>
        </p:txBody>
      </p:sp>
    </p:spTree>
    <p:extLst>
      <p:ext uri="{BB962C8B-B14F-4D97-AF65-F5344CB8AC3E}">
        <p14:creationId xmlns:p14="http://schemas.microsoft.com/office/powerpoint/2010/main" val="64430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89" y="342612"/>
            <a:ext cx="8710221" cy="584775"/>
          </a:xfrm>
          <a:prstGeom prst="rect">
            <a:avLst/>
          </a:prstGeom>
          <a:noFill/>
        </p:spPr>
        <p:txBody>
          <a:bodyPr vert="horz" wrap="square" rtlCol="0">
            <a:spAutoFit/>
          </a:bodyPr>
          <a:lstStyle/>
          <a:p>
            <a:pPr algn="ctr"/>
            <a:r>
              <a:rPr lang="en-US" sz="3200" b="1" dirty="0">
                <a:solidFill>
                  <a:srgbClr val="0072BC"/>
                </a:solidFill>
              </a:rPr>
              <a:t>English Kings Expand Their Power</a:t>
            </a:r>
          </a:p>
        </p:txBody>
      </p:sp>
      <p:sp>
        <p:nvSpPr>
          <p:cNvPr id="4" name="TextBox 3"/>
          <p:cNvSpPr txBox="1"/>
          <p:nvPr/>
        </p:nvSpPr>
        <p:spPr>
          <a:xfrm>
            <a:off x="166253" y="1166842"/>
            <a:ext cx="8811491" cy="4524315"/>
          </a:xfrm>
          <a:prstGeom prst="rect">
            <a:avLst/>
          </a:prstGeom>
          <a:noFill/>
        </p:spPr>
        <p:txBody>
          <a:bodyPr vert="horz" wrap="square" rtlCol="0">
            <a:spAutoFit/>
          </a:bodyPr>
          <a:lstStyle/>
          <a:p>
            <a:pPr algn="ctr"/>
            <a:r>
              <a:rPr lang="en-US" sz="2400" dirty="0"/>
              <a:t>A Tragic Conflict with the Church</a:t>
            </a:r>
          </a:p>
          <a:p>
            <a:pPr marL="342900" indent="-342900">
              <a:buFont typeface="Arial" panose="020B0604020202020204" pitchFamily="34" charset="0"/>
              <a:buChar char="•"/>
            </a:pPr>
            <a:r>
              <a:rPr lang="en-US" sz="2400" dirty="0"/>
              <a:t>Henry II claimed the right to try clergy (priests) in royal courts</a:t>
            </a:r>
          </a:p>
          <a:p>
            <a:pPr marL="342900" indent="-342900">
              <a:buFont typeface="Arial" panose="020B0604020202020204" pitchFamily="34" charset="0"/>
              <a:buChar char="•"/>
            </a:pPr>
            <a:r>
              <a:rPr lang="en-US" sz="2400" dirty="0"/>
              <a:t>Thomas Becket, the archbishop of Canterbury, fiercely opposed this idea</a:t>
            </a:r>
          </a:p>
          <a:p>
            <a:pPr marL="342900" indent="-342900">
              <a:buFont typeface="Arial" panose="020B0604020202020204" pitchFamily="34" charset="0"/>
              <a:buChar char="•"/>
            </a:pPr>
            <a:r>
              <a:rPr lang="en-US" sz="2400" dirty="0"/>
              <a:t>They argue for years about this until Henry says “Who will rid me of this meddlesome priest”</a:t>
            </a:r>
          </a:p>
          <a:p>
            <a:pPr marL="342900" indent="-342900">
              <a:buFont typeface="Arial" panose="020B0604020202020204" pitchFamily="34" charset="0"/>
              <a:buChar char="•"/>
            </a:pPr>
            <a:r>
              <a:rPr lang="en-US" sz="2400" dirty="0"/>
              <a:t>4 knights go to Becket and kill him in his cathedral</a:t>
            </a:r>
          </a:p>
          <a:p>
            <a:pPr marL="342900" indent="-342900">
              <a:buFont typeface="Arial" panose="020B0604020202020204" pitchFamily="34" charset="0"/>
              <a:buChar char="•"/>
            </a:pPr>
            <a:r>
              <a:rPr lang="en-US" sz="2400" dirty="0"/>
              <a:t>Henry is going to deny involvement but is going to back off trying to regulate the clergy</a:t>
            </a:r>
          </a:p>
          <a:p>
            <a:pPr marL="342900" indent="-342900">
              <a:buFont typeface="Arial" panose="020B0604020202020204" pitchFamily="34" charset="0"/>
              <a:buChar char="•"/>
            </a:pPr>
            <a:r>
              <a:rPr lang="en-US" sz="2400" dirty="0"/>
              <a:t>Becket is raised to sainthood and pilgrims go to his tomb and claim miracles happen there.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656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1" y="51742"/>
            <a:ext cx="8553448" cy="584775"/>
          </a:xfrm>
          <a:prstGeom prst="rect">
            <a:avLst/>
          </a:prstGeom>
          <a:noFill/>
        </p:spPr>
        <p:txBody>
          <a:bodyPr vert="horz" wrap="square" rtlCol="0">
            <a:spAutoFit/>
          </a:bodyPr>
          <a:lstStyle/>
          <a:p>
            <a:pPr algn="ctr"/>
            <a:r>
              <a:rPr lang="en-US" sz="3200" b="1" dirty="0">
                <a:solidFill>
                  <a:srgbClr val="0072BC"/>
                </a:solidFill>
              </a:rPr>
              <a:t>Developing New Traditions of Government</a:t>
            </a:r>
          </a:p>
        </p:txBody>
      </p:sp>
      <p:sp>
        <p:nvSpPr>
          <p:cNvPr id="3" name="TextBox 2"/>
          <p:cNvSpPr txBox="1"/>
          <p:nvPr/>
        </p:nvSpPr>
        <p:spPr>
          <a:xfrm>
            <a:off x="342900" y="441053"/>
            <a:ext cx="8553449" cy="6740307"/>
          </a:xfrm>
          <a:prstGeom prst="rect">
            <a:avLst/>
          </a:prstGeom>
          <a:noFill/>
        </p:spPr>
        <p:txBody>
          <a:bodyPr vert="horz" wrap="square" rtlCol="0">
            <a:spAutoFit/>
          </a:bodyPr>
          <a:lstStyle/>
          <a:p>
            <a:pPr algn="ctr"/>
            <a:r>
              <a:rPr lang="en-US" sz="2400" dirty="0"/>
              <a:t>King John Battles Powerful Enemies</a:t>
            </a:r>
          </a:p>
          <a:p>
            <a:pPr marL="342900" indent="-342900">
              <a:buFont typeface="Arial" panose="020B0604020202020204" pitchFamily="34" charset="0"/>
              <a:buChar char="•"/>
            </a:pPr>
            <a:r>
              <a:rPr lang="en-US" sz="2400" dirty="0"/>
              <a:t>Son of Henry II</a:t>
            </a:r>
          </a:p>
          <a:p>
            <a:pPr marL="342900" indent="-342900">
              <a:buFont typeface="Arial" panose="020B0604020202020204" pitchFamily="34" charset="0"/>
              <a:buChar char="•"/>
            </a:pPr>
            <a:r>
              <a:rPr lang="en-US" sz="2400" dirty="0"/>
              <a:t>In 1205 he loses a war to Phillip II of France and gives up the lands he owns in France</a:t>
            </a:r>
          </a:p>
          <a:p>
            <a:pPr marL="342900" indent="-342900">
              <a:buFont typeface="Arial" panose="020B0604020202020204" pitchFamily="34" charset="0"/>
              <a:buChar char="•"/>
            </a:pPr>
            <a:r>
              <a:rPr lang="en-US" sz="2400" dirty="0"/>
              <a:t>Tries to name the new Archbishop of Canterbury over the Pope’s nominee.</a:t>
            </a:r>
          </a:p>
          <a:p>
            <a:pPr marL="342900" indent="-342900">
              <a:buFont typeface="Arial" panose="020B0604020202020204" pitchFamily="34" charset="0"/>
              <a:buChar char="•"/>
            </a:pPr>
            <a:r>
              <a:rPr lang="en-US" sz="2400" dirty="0"/>
              <a:t>The Pope Innocent III is angered, excommunicates John, and places England under an interdict</a:t>
            </a:r>
          </a:p>
          <a:p>
            <a:pPr marL="342900" indent="-342900">
              <a:buFont typeface="Arial" panose="020B0604020202020204" pitchFamily="34" charset="0"/>
              <a:buChar char="•"/>
            </a:pPr>
            <a:r>
              <a:rPr lang="en-US" sz="2400" dirty="0"/>
              <a:t>John will ask forgiveness and have to pay a fine every year </a:t>
            </a:r>
          </a:p>
          <a:p>
            <a:pPr algn="ctr"/>
            <a:r>
              <a:rPr lang="en-US" sz="2400" dirty="0"/>
              <a:t>The Magna Carta</a:t>
            </a:r>
          </a:p>
          <a:p>
            <a:pPr marL="342900" indent="-342900">
              <a:buFont typeface="Arial" panose="020B0604020202020204" pitchFamily="34" charset="0"/>
              <a:buChar char="•"/>
            </a:pPr>
            <a:r>
              <a:rPr lang="en-US" sz="2400" dirty="0"/>
              <a:t>In 1215 a group of nobles will force John to sign the Magna Carta</a:t>
            </a:r>
          </a:p>
          <a:p>
            <a:pPr marL="342900" indent="-342900">
              <a:buFont typeface="Arial" panose="020B0604020202020204" pitchFamily="34" charset="0"/>
              <a:buChar char="•"/>
            </a:pPr>
            <a:r>
              <a:rPr lang="en-US" sz="2400" dirty="0"/>
              <a:t>It will affirm rights for nobles, townspeople, and the Church</a:t>
            </a:r>
          </a:p>
          <a:p>
            <a:pPr marL="342900" indent="-342900">
              <a:buFont typeface="Arial" panose="020B0604020202020204" pitchFamily="34" charset="0"/>
              <a:buChar char="•"/>
            </a:pPr>
            <a:r>
              <a:rPr lang="en-US" sz="2400" dirty="0"/>
              <a:t>It will also make it where the King must follow the law</a:t>
            </a:r>
          </a:p>
          <a:p>
            <a:pPr marL="342900" indent="-342900">
              <a:buFont typeface="Arial" panose="020B0604020202020204" pitchFamily="34" charset="0"/>
              <a:buChar char="•"/>
            </a:pPr>
            <a:r>
              <a:rPr lang="en-US" sz="2400" dirty="0"/>
              <a:t>The due process clause will come from here which gives legal rights to the individual</a:t>
            </a:r>
          </a:p>
          <a:p>
            <a:pPr marL="342900" indent="-342900">
              <a:buFont typeface="Arial" panose="020B0604020202020204" pitchFamily="34" charset="0"/>
              <a:buChar char="•"/>
            </a:pPr>
            <a:r>
              <a:rPr lang="en-US" sz="2400" dirty="0"/>
              <a:t>The idea of habeas corpus, can’t be arrested unless charged with a crime comes from here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9029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710220" cy="584775"/>
          </a:xfrm>
          <a:prstGeom prst="rect">
            <a:avLst/>
          </a:prstGeom>
          <a:noFill/>
        </p:spPr>
        <p:txBody>
          <a:bodyPr vert="horz" wrap="square" rtlCol="0">
            <a:spAutoFit/>
          </a:bodyPr>
          <a:lstStyle/>
          <a:p>
            <a:pPr algn="ctr"/>
            <a:r>
              <a:rPr lang="en-US" sz="3200" b="1" dirty="0">
                <a:solidFill>
                  <a:srgbClr val="0072BC"/>
                </a:solidFill>
              </a:rPr>
              <a:t>Developing New Traditions of Government</a:t>
            </a:r>
          </a:p>
        </p:txBody>
      </p:sp>
      <p:sp>
        <p:nvSpPr>
          <p:cNvPr id="3" name="TextBox 2"/>
          <p:cNvSpPr txBox="1"/>
          <p:nvPr/>
        </p:nvSpPr>
        <p:spPr>
          <a:xfrm>
            <a:off x="279399" y="1460500"/>
            <a:ext cx="8710221" cy="3785652"/>
          </a:xfrm>
          <a:prstGeom prst="rect">
            <a:avLst/>
          </a:prstGeom>
          <a:noFill/>
        </p:spPr>
        <p:txBody>
          <a:bodyPr vert="horz" wrap="square" rtlCol="0">
            <a:spAutoFit/>
          </a:bodyPr>
          <a:lstStyle/>
          <a:p>
            <a:pPr lvl="0" algn="ctr"/>
            <a:r>
              <a:rPr lang="en-US" sz="2400" dirty="0">
                <a:solidFill>
                  <a:prstClr val="black"/>
                </a:solidFill>
              </a:rPr>
              <a:t>Parliament Develops</a:t>
            </a:r>
          </a:p>
          <a:p>
            <a:pPr marL="342900" lvl="0" indent="-342900">
              <a:buFont typeface="Arial" panose="020B0604020202020204" pitchFamily="34" charset="0"/>
              <a:buChar char="•"/>
            </a:pPr>
            <a:r>
              <a:rPr lang="en-US" sz="2400" dirty="0">
                <a:solidFill>
                  <a:prstClr val="black"/>
                </a:solidFill>
              </a:rPr>
              <a:t>Originally called the Great Council</a:t>
            </a:r>
          </a:p>
          <a:p>
            <a:pPr marL="342900" lvl="0" indent="-342900">
              <a:buFont typeface="Arial" panose="020B0604020202020204" pitchFamily="34" charset="0"/>
              <a:buChar char="•"/>
            </a:pPr>
            <a:r>
              <a:rPr lang="en-US" sz="2400" dirty="0">
                <a:solidFill>
                  <a:prstClr val="black"/>
                </a:solidFill>
              </a:rPr>
              <a:t>1295 King Edward I calls Parliament to approve money to finance his war. He is going to include the “common folk”</a:t>
            </a:r>
          </a:p>
          <a:p>
            <a:pPr marL="342900" lvl="0" indent="-342900">
              <a:buFont typeface="Arial" panose="020B0604020202020204" pitchFamily="34" charset="0"/>
              <a:buChar char="•"/>
            </a:pPr>
            <a:r>
              <a:rPr lang="en-US" sz="2400" dirty="0">
                <a:solidFill>
                  <a:prstClr val="black"/>
                </a:solidFill>
              </a:rPr>
              <a:t>This will be the precursor to the two house system, the House of Lords and the House of Commons</a:t>
            </a:r>
          </a:p>
          <a:p>
            <a:pPr marL="342900" lvl="0" indent="-342900">
              <a:buFont typeface="Arial" panose="020B0604020202020204" pitchFamily="34" charset="0"/>
              <a:buChar char="•"/>
            </a:pPr>
            <a:r>
              <a:rPr lang="en-US" sz="2400" dirty="0">
                <a:solidFill>
                  <a:prstClr val="black"/>
                </a:solidFill>
              </a:rPr>
              <a:t>Parliament is going to get the power of the purse, the right to approve any new taxes. This is going to provide a check to the monarch’s power</a:t>
            </a:r>
          </a:p>
          <a:p>
            <a:pPr marL="342900" lvl="0" indent="-34290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259889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1485</TotalTime>
  <Words>2190</Words>
  <Application>Microsoft Office PowerPoint</Application>
  <PresentationFormat>On-screen Show (4:3)</PresentationFormat>
  <Paragraphs>163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45</cp:revision>
  <dcterms:created xsi:type="dcterms:W3CDTF">2014-12-05T18:51:28Z</dcterms:created>
  <dcterms:modified xsi:type="dcterms:W3CDTF">2019-09-12T14:37:04Z</dcterms:modified>
</cp:coreProperties>
</file>